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88" d="100"/>
          <a:sy n="88" d="100"/>
        </p:scale>
        <p:origin x="138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Copyright©2021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A00794CC-9B90-44C6-A21B-CCB90F12FD09}"/>
              </a:ext>
            </a:extLst>
          </p:cNvPr>
          <p:cNvSpPr>
            <a:spLocks noEditPoints="1"/>
          </p:cNvSpPr>
          <p:nvPr/>
        </p:nvSpPr>
        <p:spPr bwMode="auto">
          <a:xfrm>
            <a:off x="834799" y="1318192"/>
            <a:ext cx="2382943" cy="1924390"/>
          </a:xfrm>
          <a:custGeom>
            <a:avLst/>
            <a:gdLst>
              <a:gd name="T0" fmla="*/ 767 w 1242"/>
              <a:gd name="T1" fmla="*/ 323 h 1003"/>
              <a:gd name="T2" fmla="*/ 910 w 1242"/>
              <a:gd name="T3" fmla="*/ 423 h 1003"/>
              <a:gd name="T4" fmla="*/ 1004 w 1242"/>
              <a:gd name="T5" fmla="*/ 408 h 1003"/>
              <a:gd name="T6" fmla="*/ 998 w 1242"/>
              <a:gd name="T7" fmla="*/ 451 h 1003"/>
              <a:gd name="T8" fmla="*/ 1075 w 1242"/>
              <a:gd name="T9" fmla="*/ 447 h 1003"/>
              <a:gd name="T10" fmla="*/ 1006 w 1242"/>
              <a:gd name="T11" fmla="*/ 474 h 1003"/>
              <a:gd name="T12" fmla="*/ 1050 w 1242"/>
              <a:gd name="T13" fmla="*/ 497 h 1003"/>
              <a:gd name="T14" fmla="*/ 1081 w 1242"/>
              <a:gd name="T15" fmla="*/ 558 h 1003"/>
              <a:gd name="T16" fmla="*/ 1093 w 1242"/>
              <a:gd name="T17" fmla="*/ 597 h 1003"/>
              <a:gd name="T18" fmla="*/ 1150 w 1242"/>
              <a:gd name="T19" fmla="*/ 634 h 1003"/>
              <a:gd name="T20" fmla="*/ 1207 w 1242"/>
              <a:gd name="T21" fmla="*/ 666 h 1003"/>
              <a:gd name="T22" fmla="*/ 1105 w 1242"/>
              <a:gd name="T23" fmla="*/ 664 h 1003"/>
              <a:gd name="T24" fmla="*/ 981 w 1242"/>
              <a:gd name="T25" fmla="*/ 549 h 1003"/>
              <a:gd name="T26" fmla="*/ 985 w 1242"/>
              <a:gd name="T27" fmla="*/ 593 h 1003"/>
              <a:gd name="T28" fmla="*/ 931 w 1242"/>
              <a:gd name="T29" fmla="*/ 524 h 1003"/>
              <a:gd name="T30" fmla="*/ 816 w 1242"/>
              <a:gd name="T31" fmla="*/ 676 h 1003"/>
              <a:gd name="T32" fmla="*/ 816 w 1242"/>
              <a:gd name="T33" fmla="*/ 745 h 1003"/>
              <a:gd name="T34" fmla="*/ 870 w 1242"/>
              <a:gd name="T35" fmla="*/ 839 h 1003"/>
              <a:gd name="T36" fmla="*/ 862 w 1242"/>
              <a:gd name="T37" fmla="*/ 967 h 1003"/>
              <a:gd name="T38" fmla="*/ 816 w 1242"/>
              <a:gd name="T39" fmla="*/ 1002 h 1003"/>
              <a:gd name="T40" fmla="*/ 820 w 1242"/>
              <a:gd name="T41" fmla="*/ 963 h 1003"/>
              <a:gd name="T42" fmla="*/ 756 w 1242"/>
              <a:gd name="T43" fmla="*/ 799 h 1003"/>
              <a:gd name="T44" fmla="*/ 642 w 1242"/>
              <a:gd name="T45" fmla="*/ 914 h 1003"/>
              <a:gd name="T46" fmla="*/ 594 w 1242"/>
              <a:gd name="T47" fmla="*/ 970 h 1003"/>
              <a:gd name="T48" fmla="*/ 541 w 1242"/>
              <a:gd name="T49" fmla="*/ 944 h 1003"/>
              <a:gd name="T50" fmla="*/ 618 w 1242"/>
              <a:gd name="T51" fmla="*/ 881 h 1003"/>
              <a:gd name="T52" fmla="*/ 687 w 1242"/>
              <a:gd name="T53" fmla="*/ 775 h 1003"/>
              <a:gd name="T54" fmla="*/ 442 w 1242"/>
              <a:gd name="T55" fmla="*/ 673 h 1003"/>
              <a:gd name="T56" fmla="*/ 343 w 1242"/>
              <a:gd name="T57" fmla="*/ 851 h 1003"/>
              <a:gd name="T58" fmla="*/ 328 w 1242"/>
              <a:gd name="T59" fmla="*/ 904 h 1003"/>
              <a:gd name="T60" fmla="*/ 295 w 1242"/>
              <a:gd name="T61" fmla="*/ 886 h 1003"/>
              <a:gd name="T62" fmla="*/ 283 w 1242"/>
              <a:gd name="T63" fmla="*/ 837 h 1003"/>
              <a:gd name="T64" fmla="*/ 251 w 1242"/>
              <a:gd name="T65" fmla="*/ 730 h 1003"/>
              <a:gd name="T66" fmla="*/ 123 w 1242"/>
              <a:gd name="T67" fmla="*/ 873 h 1003"/>
              <a:gd name="T68" fmla="*/ 93 w 1242"/>
              <a:gd name="T69" fmla="*/ 906 h 1003"/>
              <a:gd name="T70" fmla="*/ 30 w 1242"/>
              <a:gd name="T71" fmla="*/ 924 h 1003"/>
              <a:gd name="T72" fmla="*/ 76 w 1242"/>
              <a:gd name="T73" fmla="*/ 860 h 1003"/>
              <a:gd name="T74" fmla="*/ 245 w 1242"/>
              <a:gd name="T75" fmla="*/ 602 h 1003"/>
              <a:gd name="T76" fmla="*/ 256 w 1242"/>
              <a:gd name="T77" fmla="*/ 455 h 1003"/>
              <a:gd name="T78" fmla="*/ 199 w 1242"/>
              <a:gd name="T79" fmla="*/ 333 h 1003"/>
              <a:gd name="T80" fmla="*/ 120 w 1242"/>
              <a:gd name="T81" fmla="*/ 363 h 1003"/>
              <a:gd name="T82" fmla="*/ 98 w 1242"/>
              <a:gd name="T83" fmla="*/ 380 h 1003"/>
              <a:gd name="T84" fmla="*/ 35 w 1242"/>
              <a:gd name="T85" fmla="*/ 387 h 1003"/>
              <a:gd name="T86" fmla="*/ 7 w 1242"/>
              <a:gd name="T87" fmla="*/ 360 h 1003"/>
              <a:gd name="T88" fmla="*/ 32 w 1242"/>
              <a:gd name="T89" fmla="*/ 307 h 1003"/>
              <a:gd name="T90" fmla="*/ 87 w 1242"/>
              <a:gd name="T91" fmla="*/ 86 h 1003"/>
              <a:gd name="T92" fmla="*/ 141 w 1242"/>
              <a:gd name="T93" fmla="*/ 89 h 1003"/>
              <a:gd name="T94" fmla="*/ 179 w 1242"/>
              <a:gd name="T95" fmla="*/ 81 h 1003"/>
              <a:gd name="T96" fmla="*/ 209 w 1242"/>
              <a:gd name="T97" fmla="*/ 87 h 1003"/>
              <a:gd name="T98" fmla="*/ 222 w 1242"/>
              <a:gd name="T99" fmla="*/ 114 h 1003"/>
              <a:gd name="T100" fmla="*/ 241 w 1242"/>
              <a:gd name="T101" fmla="*/ 149 h 1003"/>
              <a:gd name="T102" fmla="*/ 333 w 1242"/>
              <a:gd name="T103" fmla="*/ 184 h 1003"/>
              <a:gd name="T104" fmla="*/ 338 w 1242"/>
              <a:gd name="T105" fmla="*/ 137 h 1003"/>
              <a:gd name="T106" fmla="*/ 284 w 1242"/>
              <a:gd name="T107" fmla="*/ 122 h 1003"/>
              <a:gd name="T108" fmla="*/ 279 w 1242"/>
              <a:gd name="T109" fmla="*/ 37 h 1003"/>
              <a:gd name="T110" fmla="*/ 366 w 1242"/>
              <a:gd name="T111" fmla="*/ 7 h 1003"/>
              <a:gd name="T112" fmla="*/ 518 w 1242"/>
              <a:gd name="T113" fmla="*/ 7 h 1003"/>
              <a:gd name="T114" fmla="*/ 571 w 1242"/>
              <a:gd name="T115" fmla="*/ 41 h 1003"/>
              <a:gd name="T116" fmla="*/ 616 w 1242"/>
              <a:gd name="T117" fmla="*/ 139 h 1003"/>
              <a:gd name="T118" fmla="*/ 394 w 1242"/>
              <a:gd name="T119" fmla="*/ 159 h 1003"/>
              <a:gd name="T120" fmla="*/ 409 w 1242"/>
              <a:gd name="T121" fmla="*/ 223 h 1003"/>
              <a:gd name="T122" fmla="*/ 442 w 1242"/>
              <a:gd name="T123" fmla="*/ 219 h 1003"/>
              <a:gd name="T124" fmla="*/ 443 w 1242"/>
              <a:gd name="T125" fmla="*/ 156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42" h="1003">
                <a:moveTo>
                  <a:pt x="561" y="269"/>
                </a:moveTo>
                <a:lnTo>
                  <a:pt x="594" y="311"/>
                </a:lnTo>
                <a:lnTo>
                  <a:pt x="611" y="313"/>
                </a:lnTo>
                <a:lnTo>
                  <a:pt x="623" y="321"/>
                </a:lnTo>
                <a:lnTo>
                  <a:pt x="631" y="323"/>
                </a:lnTo>
                <a:lnTo>
                  <a:pt x="631" y="323"/>
                </a:lnTo>
                <a:lnTo>
                  <a:pt x="666" y="324"/>
                </a:lnTo>
                <a:lnTo>
                  <a:pt x="728" y="323"/>
                </a:lnTo>
                <a:lnTo>
                  <a:pt x="728" y="323"/>
                </a:lnTo>
                <a:lnTo>
                  <a:pt x="755" y="323"/>
                </a:lnTo>
                <a:lnTo>
                  <a:pt x="767" y="323"/>
                </a:lnTo>
                <a:lnTo>
                  <a:pt x="780" y="324"/>
                </a:lnTo>
                <a:lnTo>
                  <a:pt x="791" y="326"/>
                </a:lnTo>
                <a:lnTo>
                  <a:pt x="802" y="328"/>
                </a:lnTo>
                <a:lnTo>
                  <a:pt x="814" y="333"/>
                </a:lnTo>
                <a:lnTo>
                  <a:pt x="824" y="339"/>
                </a:lnTo>
                <a:lnTo>
                  <a:pt x="824" y="339"/>
                </a:lnTo>
                <a:lnTo>
                  <a:pt x="835" y="348"/>
                </a:lnTo>
                <a:lnTo>
                  <a:pt x="849" y="361"/>
                </a:lnTo>
                <a:lnTo>
                  <a:pt x="876" y="388"/>
                </a:lnTo>
                <a:lnTo>
                  <a:pt x="910" y="423"/>
                </a:lnTo>
                <a:lnTo>
                  <a:pt x="910" y="423"/>
                </a:lnTo>
                <a:lnTo>
                  <a:pt x="912" y="425"/>
                </a:lnTo>
                <a:lnTo>
                  <a:pt x="919" y="428"/>
                </a:lnTo>
                <a:lnTo>
                  <a:pt x="929" y="434"/>
                </a:lnTo>
                <a:lnTo>
                  <a:pt x="935" y="435"/>
                </a:lnTo>
                <a:lnTo>
                  <a:pt x="941" y="435"/>
                </a:lnTo>
                <a:lnTo>
                  <a:pt x="941" y="435"/>
                </a:lnTo>
                <a:lnTo>
                  <a:pt x="949" y="434"/>
                </a:lnTo>
                <a:lnTo>
                  <a:pt x="959" y="431"/>
                </a:lnTo>
                <a:lnTo>
                  <a:pt x="979" y="422"/>
                </a:lnTo>
                <a:lnTo>
                  <a:pt x="996" y="412"/>
                </a:lnTo>
                <a:lnTo>
                  <a:pt x="1004" y="408"/>
                </a:lnTo>
                <a:lnTo>
                  <a:pt x="995" y="423"/>
                </a:lnTo>
                <a:lnTo>
                  <a:pt x="1050" y="392"/>
                </a:lnTo>
                <a:lnTo>
                  <a:pt x="1050" y="392"/>
                </a:lnTo>
                <a:lnTo>
                  <a:pt x="1036" y="411"/>
                </a:lnTo>
                <a:lnTo>
                  <a:pt x="1025" y="427"/>
                </a:lnTo>
                <a:lnTo>
                  <a:pt x="1015" y="439"/>
                </a:lnTo>
                <a:lnTo>
                  <a:pt x="1015" y="439"/>
                </a:lnTo>
                <a:lnTo>
                  <a:pt x="1008" y="445"/>
                </a:lnTo>
                <a:lnTo>
                  <a:pt x="1003" y="449"/>
                </a:lnTo>
                <a:lnTo>
                  <a:pt x="998" y="451"/>
                </a:lnTo>
                <a:lnTo>
                  <a:pt x="998" y="451"/>
                </a:lnTo>
                <a:lnTo>
                  <a:pt x="999" y="454"/>
                </a:lnTo>
                <a:lnTo>
                  <a:pt x="1000" y="455"/>
                </a:lnTo>
                <a:lnTo>
                  <a:pt x="1004" y="457"/>
                </a:lnTo>
                <a:lnTo>
                  <a:pt x="1009" y="459"/>
                </a:lnTo>
                <a:lnTo>
                  <a:pt x="1016" y="460"/>
                </a:lnTo>
                <a:lnTo>
                  <a:pt x="1026" y="460"/>
                </a:lnTo>
                <a:lnTo>
                  <a:pt x="1040" y="457"/>
                </a:lnTo>
                <a:lnTo>
                  <a:pt x="1040" y="457"/>
                </a:lnTo>
                <a:lnTo>
                  <a:pt x="1054" y="455"/>
                </a:lnTo>
                <a:lnTo>
                  <a:pt x="1065" y="451"/>
                </a:lnTo>
                <a:lnTo>
                  <a:pt x="1075" y="447"/>
                </a:lnTo>
                <a:lnTo>
                  <a:pt x="1083" y="444"/>
                </a:lnTo>
                <a:lnTo>
                  <a:pt x="1092" y="437"/>
                </a:lnTo>
                <a:lnTo>
                  <a:pt x="1095" y="435"/>
                </a:lnTo>
                <a:lnTo>
                  <a:pt x="1095" y="435"/>
                </a:lnTo>
                <a:lnTo>
                  <a:pt x="1084" y="446"/>
                </a:lnTo>
                <a:lnTo>
                  <a:pt x="1074" y="455"/>
                </a:lnTo>
                <a:lnTo>
                  <a:pt x="1063" y="461"/>
                </a:lnTo>
                <a:lnTo>
                  <a:pt x="1063" y="461"/>
                </a:lnTo>
                <a:lnTo>
                  <a:pt x="1049" y="466"/>
                </a:lnTo>
                <a:lnTo>
                  <a:pt x="1030" y="470"/>
                </a:lnTo>
                <a:lnTo>
                  <a:pt x="1006" y="474"/>
                </a:lnTo>
                <a:lnTo>
                  <a:pt x="1006" y="474"/>
                </a:lnTo>
                <a:lnTo>
                  <a:pt x="1005" y="475"/>
                </a:lnTo>
                <a:lnTo>
                  <a:pt x="1005" y="479"/>
                </a:lnTo>
                <a:lnTo>
                  <a:pt x="1005" y="484"/>
                </a:lnTo>
                <a:lnTo>
                  <a:pt x="1008" y="486"/>
                </a:lnTo>
                <a:lnTo>
                  <a:pt x="1010" y="489"/>
                </a:lnTo>
                <a:lnTo>
                  <a:pt x="1010" y="489"/>
                </a:lnTo>
                <a:lnTo>
                  <a:pt x="1015" y="491"/>
                </a:lnTo>
                <a:lnTo>
                  <a:pt x="1020" y="492"/>
                </a:lnTo>
                <a:lnTo>
                  <a:pt x="1034" y="495"/>
                </a:lnTo>
                <a:lnTo>
                  <a:pt x="1050" y="497"/>
                </a:lnTo>
                <a:lnTo>
                  <a:pt x="1043" y="506"/>
                </a:lnTo>
                <a:lnTo>
                  <a:pt x="1043" y="506"/>
                </a:lnTo>
                <a:lnTo>
                  <a:pt x="1045" y="508"/>
                </a:lnTo>
                <a:lnTo>
                  <a:pt x="1053" y="511"/>
                </a:lnTo>
                <a:lnTo>
                  <a:pt x="1060" y="519"/>
                </a:lnTo>
                <a:lnTo>
                  <a:pt x="1065" y="524"/>
                </a:lnTo>
                <a:lnTo>
                  <a:pt x="1070" y="530"/>
                </a:lnTo>
                <a:lnTo>
                  <a:pt x="1070" y="530"/>
                </a:lnTo>
                <a:lnTo>
                  <a:pt x="1074" y="538"/>
                </a:lnTo>
                <a:lnTo>
                  <a:pt x="1076" y="545"/>
                </a:lnTo>
                <a:lnTo>
                  <a:pt x="1081" y="558"/>
                </a:lnTo>
                <a:lnTo>
                  <a:pt x="1083" y="568"/>
                </a:lnTo>
                <a:lnTo>
                  <a:pt x="1084" y="571"/>
                </a:lnTo>
                <a:lnTo>
                  <a:pt x="1073" y="566"/>
                </a:lnTo>
                <a:lnTo>
                  <a:pt x="1073" y="566"/>
                </a:lnTo>
                <a:lnTo>
                  <a:pt x="1073" y="569"/>
                </a:lnTo>
                <a:lnTo>
                  <a:pt x="1073" y="573"/>
                </a:lnTo>
                <a:lnTo>
                  <a:pt x="1073" y="577"/>
                </a:lnTo>
                <a:lnTo>
                  <a:pt x="1075" y="582"/>
                </a:lnTo>
                <a:lnTo>
                  <a:pt x="1079" y="587"/>
                </a:lnTo>
                <a:lnTo>
                  <a:pt x="1085" y="592"/>
                </a:lnTo>
                <a:lnTo>
                  <a:pt x="1093" y="597"/>
                </a:lnTo>
                <a:lnTo>
                  <a:pt x="1093" y="597"/>
                </a:lnTo>
                <a:lnTo>
                  <a:pt x="1103" y="602"/>
                </a:lnTo>
                <a:lnTo>
                  <a:pt x="1114" y="605"/>
                </a:lnTo>
                <a:lnTo>
                  <a:pt x="1134" y="612"/>
                </a:lnTo>
                <a:lnTo>
                  <a:pt x="1149" y="615"/>
                </a:lnTo>
                <a:lnTo>
                  <a:pt x="1155" y="617"/>
                </a:lnTo>
                <a:lnTo>
                  <a:pt x="1130" y="624"/>
                </a:lnTo>
                <a:lnTo>
                  <a:pt x="1130" y="624"/>
                </a:lnTo>
                <a:lnTo>
                  <a:pt x="1132" y="625"/>
                </a:lnTo>
                <a:lnTo>
                  <a:pt x="1138" y="629"/>
                </a:lnTo>
                <a:lnTo>
                  <a:pt x="1150" y="634"/>
                </a:lnTo>
                <a:lnTo>
                  <a:pt x="1158" y="637"/>
                </a:lnTo>
                <a:lnTo>
                  <a:pt x="1168" y="639"/>
                </a:lnTo>
                <a:lnTo>
                  <a:pt x="1168" y="639"/>
                </a:lnTo>
                <a:lnTo>
                  <a:pt x="1190" y="642"/>
                </a:lnTo>
                <a:lnTo>
                  <a:pt x="1214" y="643"/>
                </a:lnTo>
                <a:lnTo>
                  <a:pt x="1242" y="644"/>
                </a:lnTo>
                <a:lnTo>
                  <a:pt x="1214" y="659"/>
                </a:lnTo>
                <a:lnTo>
                  <a:pt x="1232" y="662"/>
                </a:lnTo>
                <a:lnTo>
                  <a:pt x="1232" y="662"/>
                </a:lnTo>
                <a:lnTo>
                  <a:pt x="1221" y="663"/>
                </a:lnTo>
                <a:lnTo>
                  <a:pt x="1207" y="666"/>
                </a:lnTo>
                <a:lnTo>
                  <a:pt x="1189" y="667"/>
                </a:lnTo>
                <a:lnTo>
                  <a:pt x="1189" y="667"/>
                </a:lnTo>
                <a:lnTo>
                  <a:pt x="1168" y="667"/>
                </a:lnTo>
                <a:lnTo>
                  <a:pt x="1148" y="666"/>
                </a:lnTo>
                <a:lnTo>
                  <a:pt x="1127" y="663"/>
                </a:lnTo>
                <a:lnTo>
                  <a:pt x="1142" y="676"/>
                </a:lnTo>
                <a:lnTo>
                  <a:pt x="1142" y="676"/>
                </a:lnTo>
                <a:lnTo>
                  <a:pt x="1128" y="671"/>
                </a:lnTo>
                <a:lnTo>
                  <a:pt x="1115" y="667"/>
                </a:lnTo>
                <a:lnTo>
                  <a:pt x="1105" y="664"/>
                </a:lnTo>
                <a:lnTo>
                  <a:pt x="1105" y="664"/>
                </a:lnTo>
                <a:lnTo>
                  <a:pt x="1095" y="663"/>
                </a:lnTo>
                <a:lnTo>
                  <a:pt x="1084" y="659"/>
                </a:lnTo>
                <a:lnTo>
                  <a:pt x="1070" y="653"/>
                </a:lnTo>
                <a:lnTo>
                  <a:pt x="1054" y="643"/>
                </a:lnTo>
                <a:lnTo>
                  <a:pt x="1054" y="643"/>
                </a:lnTo>
                <a:lnTo>
                  <a:pt x="1045" y="635"/>
                </a:lnTo>
                <a:lnTo>
                  <a:pt x="1036" y="624"/>
                </a:lnTo>
                <a:lnTo>
                  <a:pt x="1016" y="595"/>
                </a:lnTo>
                <a:lnTo>
                  <a:pt x="998" y="568"/>
                </a:lnTo>
                <a:lnTo>
                  <a:pt x="989" y="556"/>
                </a:lnTo>
                <a:lnTo>
                  <a:pt x="981" y="549"/>
                </a:lnTo>
                <a:lnTo>
                  <a:pt x="981" y="549"/>
                </a:lnTo>
                <a:lnTo>
                  <a:pt x="969" y="539"/>
                </a:lnTo>
                <a:lnTo>
                  <a:pt x="960" y="531"/>
                </a:lnTo>
                <a:lnTo>
                  <a:pt x="953" y="528"/>
                </a:lnTo>
                <a:lnTo>
                  <a:pt x="953" y="528"/>
                </a:lnTo>
                <a:lnTo>
                  <a:pt x="956" y="543"/>
                </a:lnTo>
                <a:lnTo>
                  <a:pt x="961" y="556"/>
                </a:lnTo>
                <a:lnTo>
                  <a:pt x="968" y="570"/>
                </a:lnTo>
                <a:lnTo>
                  <a:pt x="968" y="570"/>
                </a:lnTo>
                <a:lnTo>
                  <a:pt x="975" y="582"/>
                </a:lnTo>
                <a:lnTo>
                  <a:pt x="985" y="593"/>
                </a:lnTo>
                <a:lnTo>
                  <a:pt x="995" y="604"/>
                </a:lnTo>
                <a:lnTo>
                  <a:pt x="995" y="604"/>
                </a:lnTo>
                <a:lnTo>
                  <a:pt x="981" y="593"/>
                </a:lnTo>
                <a:lnTo>
                  <a:pt x="970" y="583"/>
                </a:lnTo>
                <a:lnTo>
                  <a:pt x="965" y="577"/>
                </a:lnTo>
                <a:lnTo>
                  <a:pt x="961" y="571"/>
                </a:lnTo>
                <a:lnTo>
                  <a:pt x="961" y="571"/>
                </a:lnTo>
                <a:lnTo>
                  <a:pt x="945" y="538"/>
                </a:lnTo>
                <a:lnTo>
                  <a:pt x="934" y="515"/>
                </a:lnTo>
                <a:lnTo>
                  <a:pt x="934" y="515"/>
                </a:lnTo>
                <a:lnTo>
                  <a:pt x="931" y="524"/>
                </a:lnTo>
                <a:lnTo>
                  <a:pt x="925" y="544"/>
                </a:lnTo>
                <a:lnTo>
                  <a:pt x="915" y="568"/>
                </a:lnTo>
                <a:lnTo>
                  <a:pt x="910" y="578"/>
                </a:lnTo>
                <a:lnTo>
                  <a:pt x="904" y="587"/>
                </a:lnTo>
                <a:lnTo>
                  <a:pt x="904" y="587"/>
                </a:lnTo>
                <a:lnTo>
                  <a:pt x="889" y="605"/>
                </a:lnTo>
                <a:lnTo>
                  <a:pt x="869" y="627"/>
                </a:lnTo>
                <a:lnTo>
                  <a:pt x="834" y="662"/>
                </a:lnTo>
                <a:lnTo>
                  <a:pt x="834" y="662"/>
                </a:lnTo>
                <a:lnTo>
                  <a:pt x="824" y="671"/>
                </a:lnTo>
                <a:lnTo>
                  <a:pt x="816" y="676"/>
                </a:lnTo>
                <a:lnTo>
                  <a:pt x="812" y="679"/>
                </a:lnTo>
                <a:lnTo>
                  <a:pt x="810" y="683"/>
                </a:lnTo>
                <a:lnTo>
                  <a:pt x="808" y="687"/>
                </a:lnTo>
                <a:lnTo>
                  <a:pt x="807" y="693"/>
                </a:lnTo>
                <a:lnTo>
                  <a:pt x="807" y="693"/>
                </a:lnTo>
                <a:lnTo>
                  <a:pt x="805" y="706"/>
                </a:lnTo>
                <a:lnTo>
                  <a:pt x="803" y="716"/>
                </a:lnTo>
                <a:lnTo>
                  <a:pt x="805" y="722"/>
                </a:lnTo>
                <a:lnTo>
                  <a:pt x="806" y="728"/>
                </a:lnTo>
                <a:lnTo>
                  <a:pt x="810" y="736"/>
                </a:lnTo>
                <a:lnTo>
                  <a:pt x="816" y="745"/>
                </a:lnTo>
                <a:lnTo>
                  <a:pt x="816" y="745"/>
                </a:lnTo>
                <a:lnTo>
                  <a:pt x="829" y="763"/>
                </a:lnTo>
                <a:lnTo>
                  <a:pt x="840" y="780"/>
                </a:lnTo>
                <a:lnTo>
                  <a:pt x="849" y="795"/>
                </a:lnTo>
                <a:lnTo>
                  <a:pt x="856" y="805"/>
                </a:lnTo>
                <a:lnTo>
                  <a:pt x="856" y="805"/>
                </a:lnTo>
                <a:lnTo>
                  <a:pt x="866" y="820"/>
                </a:lnTo>
                <a:lnTo>
                  <a:pt x="870" y="825"/>
                </a:lnTo>
                <a:lnTo>
                  <a:pt x="871" y="830"/>
                </a:lnTo>
                <a:lnTo>
                  <a:pt x="871" y="830"/>
                </a:lnTo>
                <a:lnTo>
                  <a:pt x="870" y="839"/>
                </a:lnTo>
                <a:lnTo>
                  <a:pt x="866" y="856"/>
                </a:lnTo>
                <a:lnTo>
                  <a:pt x="862" y="879"/>
                </a:lnTo>
                <a:lnTo>
                  <a:pt x="861" y="893"/>
                </a:lnTo>
                <a:lnTo>
                  <a:pt x="860" y="908"/>
                </a:lnTo>
                <a:lnTo>
                  <a:pt x="860" y="908"/>
                </a:lnTo>
                <a:lnTo>
                  <a:pt x="860" y="931"/>
                </a:lnTo>
                <a:lnTo>
                  <a:pt x="859" y="945"/>
                </a:lnTo>
                <a:lnTo>
                  <a:pt x="857" y="953"/>
                </a:lnTo>
                <a:lnTo>
                  <a:pt x="859" y="958"/>
                </a:lnTo>
                <a:lnTo>
                  <a:pt x="859" y="958"/>
                </a:lnTo>
                <a:lnTo>
                  <a:pt x="862" y="967"/>
                </a:lnTo>
                <a:lnTo>
                  <a:pt x="864" y="973"/>
                </a:lnTo>
                <a:lnTo>
                  <a:pt x="864" y="973"/>
                </a:lnTo>
                <a:lnTo>
                  <a:pt x="864" y="985"/>
                </a:lnTo>
                <a:lnTo>
                  <a:pt x="862" y="994"/>
                </a:lnTo>
                <a:lnTo>
                  <a:pt x="860" y="998"/>
                </a:lnTo>
                <a:lnTo>
                  <a:pt x="859" y="1000"/>
                </a:lnTo>
                <a:lnTo>
                  <a:pt x="859" y="1000"/>
                </a:lnTo>
                <a:lnTo>
                  <a:pt x="855" y="1002"/>
                </a:lnTo>
                <a:lnTo>
                  <a:pt x="846" y="1003"/>
                </a:lnTo>
                <a:lnTo>
                  <a:pt x="826" y="1003"/>
                </a:lnTo>
                <a:lnTo>
                  <a:pt x="816" y="1002"/>
                </a:lnTo>
                <a:lnTo>
                  <a:pt x="807" y="1000"/>
                </a:lnTo>
                <a:lnTo>
                  <a:pt x="802" y="999"/>
                </a:lnTo>
                <a:lnTo>
                  <a:pt x="801" y="998"/>
                </a:lnTo>
                <a:lnTo>
                  <a:pt x="801" y="997"/>
                </a:lnTo>
                <a:lnTo>
                  <a:pt x="801" y="997"/>
                </a:lnTo>
                <a:lnTo>
                  <a:pt x="805" y="989"/>
                </a:lnTo>
                <a:lnTo>
                  <a:pt x="812" y="979"/>
                </a:lnTo>
                <a:lnTo>
                  <a:pt x="817" y="969"/>
                </a:lnTo>
                <a:lnTo>
                  <a:pt x="820" y="965"/>
                </a:lnTo>
                <a:lnTo>
                  <a:pt x="820" y="963"/>
                </a:lnTo>
                <a:lnTo>
                  <a:pt x="820" y="963"/>
                </a:lnTo>
                <a:lnTo>
                  <a:pt x="820" y="954"/>
                </a:lnTo>
                <a:lnTo>
                  <a:pt x="822" y="940"/>
                </a:lnTo>
                <a:lnTo>
                  <a:pt x="827" y="908"/>
                </a:lnTo>
                <a:lnTo>
                  <a:pt x="827" y="908"/>
                </a:lnTo>
                <a:lnTo>
                  <a:pt x="829" y="893"/>
                </a:lnTo>
                <a:lnTo>
                  <a:pt x="830" y="880"/>
                </a:lnTo>
                <a:lnTo>
                  <a:pt x="830" y="869"/>
                </a:lnTo>
                <a:lnTo>
                  <a:pt x="762" y="780"/>
                </a:lnTo>
                <a:lnTo>
                  <a:pt x="762" y="780"/>
                </a:lnTo>
                <a:lnTo>
                  <a:pt x="760" y="790"/>
                </a:lnTo>
                <a:lnTo>
                  <a:pt x="756" y="799"/>
                </a:lnTo>
                <a:lnTo>
                  <a:pt x="752" y="802"/>
                </a:lnTo>
                <a:lnTo>
                  <a:pt x="750" y="806"/>
                </a:lnTo>
                <a:lnTo>
                  <a:pt x="750" y="806"/>
                </a:lnTo>
                <a:lnTo>
                  <a:pt x="745" y="811"/>
                </a:lnTo>
                <a:lnTo>
                  <a:pt x="741" y="817"/>
                </a:lnTo>
                <a:lnTo>
                  <a:pt x="733" y="826"/>
                </a:lnTo>
                <a:lnTo>
                  <a:pt x="717" y="842"/>
                </a:lnTo>
                <a:lnTo>
                  <a:pt x="717" y="842"/>
                </a:lnTo>
                <a:lnTo>
                  <a:pt x="671" y="886"/>
                </a:lnTo>
                <a:lnTo>
                  <a:pt x="652" y="904"/>
                </a:lnTo>
                <a:lnTo>
                  <a:pt x="642" y="914"/>
                </a:lnTo>
                <a:lnTo>
                  <a:pt x="642" y="914"/>
                </a:lnTo>
                <a:lnTo>
                  <a:pt x="632" y="926"/>
                </a:lnTo>
                <a:lnTo>
                  <a:pt x="618" y="940"/>
                </a:lnTo>
                <a:lnTo>
                  <a:pt x="618" y="940"/>
                </a:lnTo>
                <a:lnTo>
                  <a:pt x="612" y="948"/>
                </a:lnTo>
                <a:lnTo>
                  <a:pt x="607" y="955"/>
                </a:lnTo>
                <a:lnTo>
                  <a:pt x="603" y="963"/>
                </a:lnTo>
                <a:lnTo>
                  <a:pt x="601" y="967"/>
                </a:lnTo>
                <a:lnTo>
                  <a:pt x="597" y="969"/>
                </a:lnTo>
                <a:lnTo>
                  <a:pt x="597" y="969"/>
                </a:lnTo>
                <a:lnTo>
                  <a:pt x="594" y="970"/>
                </a:lnTo>
                <a:lnTo>
                  <a:pt x="592" y="970"/>
                </a:lnTo>
                <a:lnTo>
                  <a:pt x="583" y="970"/>
                </a:lnTo>
                <a:lnTo>
                  <a:pt x="573" y="968"/>
                </a:lnTo>
                <a:lnTo>
                  <a:pt x="562" y="964"/>
                </a:lnTo>
                <a:lnTo>
                  <a:pt x="552" y="960"/>
                </a:lnTo>
                <a:lnTo>
                  <a:pt x="544" y="955"/>
                </a:lnTo>
                <a:lnTo>
                  <a:pt x="539" y="952"/>
                </a:lnTo>
                <a:lnTo>
                  <a:pt x="538" y="949"/>
                </a:lnTo>
                <a:lnTo>
                  <a:pt x="538" y="947"/>
                </a:lnTo>
                <a:lnTo>
                  <a:pt x="538" y="947"/>
                </a:lnTo>
                <a:lnTo>
                  <a:pt x="541" y="944"/>
                </a:lnTo>
                <a:lnTo>
                  <a:pt x="544" y="940"/>
                </a:lnTo>
                <a:lnTo>
                  <a:pt x="553" y="934"/>
                </a:lnTo>
                <a:lnTo>
                  <a:pt x="578" y="921"/>
                </a:lnTo>
                <a:lnTo>
                  <a:pt x="578" y="921"/>
                </a:lnTo>
                <a:lnTo>
                  <a:pt x="594" y="914"/>
                </a:lnTo>
                <a:lnTo>
                  <a:pt x="599" y="910"/>
                </a:lnTo>
                <a:lnTo>
                  <a:pt x="604" y="903"/>
                </a:lnTo>
                <a:lnTo>
                  <a:pt x="604" y="903"/>
                </a:lnTo>
                <a:lnTo>
                  <a:pt x="611" y="894"/>
                </a:lnTo>
                <a:lnTo>
                  <a:pt x="613" y="888"/>
                </a:lnTo>
                <a:lnTo>
                  <a:pt x="618" y="881"/>
                </a:lnTo>
                <a:lnTo>
                  <a:pt x="624" y="876"/>
                </a:lnTo>
                <a:lnTo>
                  <a:pt x="624" y="876"/>
                </a:lnTo>
                <a:lnTo>
                  <a:pt x="637" y="866"/>
                </a:lnTo>
                <a:lnTo>
                  <a:pt x="652" y="851"/>
                </a:lnTo>
                <a:lnTo>
                  <a:pt x="659" y="842"/>
                </a:lnTo>
                <a:lnTo>
                  <a:pt x="666" y="834"/>
                </a:lnTo>
                <a:lnTo>
                  <a:pt x="671" y="825"/>
                </a:lnTo>
                <a:lnTo>
                  <a:pt x="674" y="817"/>
                </a:lnTo>
                <a:lnTo>
                  <a:pt x="674" y="817"/>
                </a:lnTo>
                <a:lnTo>
                  <a:pt x="682" y="792"/>
                </a:lnTo>
                <a:lnTo>
                  <a:pt x="687" y="775"/>
                </a:lnTo>
                <a:lnTo>
                  <a:pt x="687" y="775"/>
                </a:lnTo>
                <a:lnTo>
                  <a:pt x="693" y="765"/>
                </a:lnTo>
                <a:lnTo>
                  <a:pt x="705" y="746"/>
                </a:lnTo>
                <a:lnTo>
                  <a:pt x="721" y="722"/>
                </a:lnTo>
                <a:lnTo>
                  <a:pt x="659" y="644"/>
                </a:lnTo>
                <a:lnTo>
                  <a:pt x="659" y="644"/>
                </a:lnTo>
                <a:lnTo>
                  <a:pt x="571" y="658"/>
                </a:lnTo>
                <a:lnTo>
                  <a:pt x="498" y="668"/>
                </a:lnTo>
                <a:lnTo>
                  <a:pt x="467" y="672"/>
                </a:lnTo>
                <a:lnTo>
                  <a:pt x="442" y="673"/>
                </a:lnTo>
                <a:lnTo>
                  <a:pt x="442" y="673"/>
                </a:lnTo>
                <a:lnTo>
                  <a:pt x="422" y="672"/>
                </a:lnTo>
                <a:lnTo>
                  <a:pt x="404" y="671"/>
                </a:lnTo>
                <a:lnTo>
                  <a:pt x="389" y="667"/>
                </a:lnTo>
                <a:lnTo>
                  <a:pt x="375" y="664"/>
                </a:lnTo>
                <a:lnTo>
                  <a:pt x="356" y="657"/>
                </a:lnTo>
                <a:lnTo>
                  <a:pt x="350" y="654"/>
                </a:lnTo>
                <a:lnTo>
                  <a:pt x="325" y="689"/>
                </a:lnTo>
                <a:lnTo>
                  <a:pt x="325" y="832"/>
                </a:lnTo>
                <a:lnTo>
                  <a:pt x="325" y="832"/>
                </a:lnTo>
                <a:lnTo>
                  <a:pt x="343" y="851"/>
                </a:lnTo>
                <a:lnTo>
                  <a:pt x="343" y="851"/>
                </a:lnTo>
                <a:lnTo>
                  <a:pt x="350" y="859"/>
                </a:lnTo>
                <a:lnTo>
                  <a:pt x="355" y="864"/>
                </a:lnTo>
                <a:lnTo>
                  <a:pt x="356" y="868"/>
                </a:lnTo>
                <a:lnTo>
                  <a:pt x="358" y="870"/>
                </a:lnTo>
                <a:lnTo>
                  <a:pt x="356" y="874"/>
                </a:lnTo>
                <a:lnTo>
                  <a:pt x="355" y="879"/>
                </a:lnTo>
                <a:lnTo>
                  <a:pt x="355" y="879"/>
                </a:lnTo>
                <a:lnTo>
                  <a:pt x="348" y="889"/>
                </a:lnTo>
                <a:lnTo>
                  <a:pt x="339" y="898"/>
                </a:lnTo>
                <a:lnTo>
                  <a:pt x="334" y="901"/>
                </a:lnTo>
                <a:lnTo>
                  <a:pt x="328" y="904"/>
                </a:lnTo>
                <a:lnTo>
                  <a:pt x="323" y="906"/>
                </a:lnTo>
                <a:lnTo>
                  <a:pt x="316" y="908"/>
                </a:lnTo>
                <a:lnTo>
                  <a:pt x="316" y="908"/>
                </a:lnTo>
                <a:lnTo>
                  <a:pt x="311" y="908"/>
                </a:lnTo>
                <a:lnTo>
                  <a:pt x="308" y="906"/>
                </a:lnTo>
                <a:lnTo>
                  <a:pt x="304" y="905"/>
                </a:lnTo>
                <a:lnTo>
                  <a:pt x="301" y="903"/>
                </a:lnTo>
                <a:lnTo>
                  <a:pt x="299" y="900"/>
                </a:lnTo>
                <a:lnTo>
                  <a:pt x="296" y="896"/>
                </a:lnTo>
                <a:lnTo>
                  <a:pt x="295" y="886"/>
                </a:lnTo>
                <a:lnTo>
                  <a:pt x="295" y="886"/>
                </a:lnTo>
                <a:lnTo>
                  <a:pt x="295" y="878"/>
                </a:lnTo>
                <a:lnTo>
                  <a:pt x="295" y="871"/>
                </a:lnTo>
                <a:lnTo>
                  <a:pt x="295" y="866"/>
                </a:lnTo>
                <a:lnTo>
                  <a:pt x="293" y="860"/>
                </a:lnTo>
                <a:lnTo>
                  <a:pt x="293" y="860"/>
                </a:lnTo>
                <a:lnTo>
                  <a:pt x="289" y="854"/>
                </a:lnTo>
                <a:lnTo>
                  <a:pt x="284" y="850"/>
                </a:lnTo>
                <a:lnTo>
                  <a:pt x="281" y="845"/>
                </a:lnTo>
                <a:lnTo>
                  <a:pt x="281" y="841"/>
                </a:lnTo>
                <a:lnTo>
                  <a:pt x="283" y="837"/>
                </a:lnTo>
                <a:lnTo>
                  <a:pt x="283" y="837"/>
                </a:lnTo>
                <a:lnTo>
                  <a:pt x="285" y="829"/>
                </a:lnTo>
                <a:lnTo>
                  <a:pt x="288" y="821"/>
                </a:lnTo>
                <a:lnTo>
                  <a:pt x="290" y="814"/>
                </a:lnTo>
                <a:lnTo>
                  <a:pt x="291" y="801"/>
                </a:lnTo>
                <a:lnTo>
                  <a:pt x="291" y="801"/>
                </a:lnTo>
                <a:lnTo>
                  <a:pt x="291" y="778"/>
                </a:lnTo>
                <a:lnTo>
                  <a:pt x="290" y="748"/>
                </a:lnTo>
                <a:lnTo>
                  <a:pt x="288" y="709"/>
                </a:lnTo>
                <a:lnTo>
                  <a:pt x="288" y="709"/>
                </a:lnTo>
                <a:lnTo>
                  <a:pt x="267" y="721"/>
                </a:lnTo>
                <a:lnTo>
                  <a:pt x="251" y="730"/>
                </a:lnTo>
                <a:lnTo>
                  <a:pt x="240" y="738"/>
                </a:lnTo>
                <a:lnTo>
                  <a:pt x="240" y="738"/>
                </a:lnTo>
                <a:lnTo>
                  <a:pt x="224" y="755"/>
                </a:lnTo>
                <a:lnTo>
                  <a:pt x="199" y="783"/>
                </a:lnTo>
                <a:lnTo>
                  <a:pt x="171" y="812"/>
                </a:lnTo>
                <a:lnTo>
                  <a:pt x="151" y="834"/>
                </a:lnTo>
                <a:lnTo>
                  <a:pt x="151" y="834"/>
                </a:lnTo>
                <a:lnTo>
                  <a:pt x="144" y="840"/>
                </a:lnTo>
                <a:lnTo>
                  <a:pt x="139" y="847"/>
                </a:lnTo>
                <a:lnTo>
                  <a:pt x="130" y="861"/>
                </a:lnTo>
                <a:lnTo>
                  <a:pt x="123" y="873"/>
                </a:lnTo>
                <a:lnTo>
                  <a:pt x="120" y="876"/>
                </a:lnTo>
                <a:lnTo>
                  <a:pt x="118" y="879"/>
                </a:lnTo>
                <a:lnTo>
                  <a:pt x="118" y="879"/>
                </a:lnTo>
                <a:lnTo>
                  <a:pt x="115" y="880"/>
                </a:lnTo>
                <a:lnTo>
                  <a:pt x="113" y="880"/>
                </a:lnTo>
                <a:lnTo>
                  <a:pt x="111" y="881"/>
                </a:lnTo>
                <a:lnTo>
                  <a:pt x="108" y="885"/>
                </a:lnTo>
                <a:lnTo>
                  <a:pt x="108" y="885"/>
                </a:lnTo>
                <a:lnTo>
                  <a:pt x="98" y="898"/>
                </a:lnTo>
                <a:lnTo>
                  <a:pt x="95" y="904"/>
                </a:lnTo>
                <a:lnTo>
                  <a:pt x="93" y="906"/>
                </a:lnTo>
                <a:lnTo>
                  <a:pt x="93" y="909"/>
                </a:lnTo>
                <a:lnTo>
                  <a:pt x="93" y="909"/>
                </a:lnTo>
                <a:lnTo>
                  <a:pt x="95" y="916"/>
                </a:lnTo>
                <a:lnTo>
                  <a:pt x="93" y="923"/>
                </a:lnTo>
                <a:lnTo>
                  <a:pt x="93" y="923"/>
                </a:lnTo>
                <a:lnTo>
                  <a:pt x="88" y="924"/>
                </a:lnTo>
                <a:lnTo>
                  <a:pt x="80" y="925"/>
                </a:lnTo>
                <a:lnTo>
                  <a:pt x="67" y="926"/>
                </a:lnTo>
                <a:lnTo>
                  <a:pt x="53" y="926"/>
                </a:lnTo>
                <a:lnTo>
                  <a:pt x="40" y="926"/>
                </a:lnTo>
                <a:lnTo>
                  <a:pt x="30" y="924"/>
                </a:lnTo>
                <a:lnTo>
                  <a:pt x="26" y="921"/>
                </a:lnTo>
                <a:lnTo>
                  <a:pt x="22" y="920"/>
                </a:lnTo>
                <a:lnTo>
                  <a:pt x="22" y="916"/>
                </a:lnTo>
                <a:lnTo>
                  <a:pt x="22" y="913"/>
                </a:lnTo>
                <a:lnTo>
                  <a:pt x="22" y="913"/>
                </a:lnTo>
                <a:lnTo>
                  <a:pt x="30" y="900"/>
                </a:lnTo>
                <a:lnTo>
                  <a:pt x="38" y="889"/>
                </a:lnTo>
                <a:lnTo>
                  <a:pt x="48" y="880"/>
                </a:lnTo>
                <a:lnTo>
                  <a:pt x="62" y="870"/>
                </a:lnTo>
                <a:lnTo>
                  <a:pt x="62" y="870"/>
                </a:lnTo>
                <a:lnTo>
                  <a:pt x="76" y="860"/>
                </a:lnTo>
                <a:lnTo>
                  <a:pt x="87" y="850"/>
                </a:lnTo>
                <a:lnTo>
                  <a:pt x="107" y="832"/>
                </a:lnTo>
                <a:lnTo>
                  <a:pt x="107" y="832"/>
                </a:lnTo>
                <a:lnTo>
                  <a:pt x="115" y="824"/>
                </a:lnTo>
                <a:lnTo>
                  <a:pt x="125" y="810"/>
                </a:lnTo>
                <a:lnTo>
                  <a:pt x="152" y="768"/>
                </a:lnTo>
                <a:lnTo>
                  <a:pt x="194" y="703"/>
                </a:lnTo>
                <a:lnTo>
                  <a:pt x="194" y="703"/>
                </a:lnTo>
                <a:lnTo>
                  <a:pt x="206" y="678"/>
                </a:lnTo>
                <a:lnTo>
                  <a:pt x="227" y="639"/>
                </a:lnTo>
                <a:lnTo>
                  <a:pt x="245" y="602"/>
                </a:lnTo>
                <a:lnTo>
                  <a:pt x="251" y="588"/>
                </a:lnTo>
                <a:lnTo>
                  <a:pt x="254" y="582"/>
                </a:lnTo>
                <a:lnTo>
                  <a:pt x="254" y="582"/>
                </a:lnTo>
                <a:lnTo>
                  <a:pt x="254" y="571"/>
                </a:lnTo>
                <a:lnTo>
                  <a:pt x="254" y="558"/>
                </a:lnTo>
                <a:lnTo>
                  <a:pt x="251" y="525"/>
                </a:lnTo>
                <a:lnTo>
                  <a:pt x="251" y="525"/>
                </a:lnTo>
                <a:lnTo>
                  <a:pt x="251" y="509"/>
                </a:lnTo>
                <a:lnTo>
                  <a:pt x="252" y="490"/>
                </a:lnTo>
                <a:lnTo>
                  <a:pt x="256" y="455"/>
                </a:lnTo>
                <a:lnTo>
                  <a:pt x="256" y="455"/>
                </a:lnTo>
                <a:lnTo>
                  <a:pt x="255" y="445"/>
                </a:lnTo>
                <a:lnTo>
                  <a:pt x="250" y="428"/>
                </a:lnTo>
                <a:lnTo>
                  <a:pt x="242" y="408"/>
                </a:lnTo>
                <a:lnTo>
                  <a:pt x="234" y="387"/>
                </a:lnTo>
                <a:lnTo>
                  <a:pt x="225" y="367"/>
                </a:lnTo>
                <a:lnTo>
                  <a:pt x="215" y="349"/>
                </a:lnTo>
                <a:lnTo>
                  <a:pt x="210" y="343"/>
                </a:lnTo>
                <a:lnTo>
                  <a:pt x="206" y="338"/>
                </a:lnTo>
                <a:lnTo>
                  <a:pt x="201" y="334"/>
                </a:lnTo>
                <a:lnTo>
                  <a:pt x="199" y="333"/>
                </a:lnTo>
                <a:lnTo>
                  <a:pt x="199" y="333"/>
                </a:lnTo>
                <a:lnTo>
                  <a:pt x="172" y="333"/>
                </a:lnTo>
                <a:lnTo>
                  <a:pt x="160" y="334"/>
                </a:lnTo>
                <a:lnTo>
                  <a:pt x="146" y="337"/>
                </a:lnTo>
                <a:lnTo>
                  <a:pt x="146" y="337"/>
                </a:lnTo>
                <a:lnTo>
                  <a:pt x="140" y="339"/>
                </a:lnTo>
                <a:lnTo>
                  <a:pt x="135" y="343"/>
                </a:lnTo>
                <a:lnTo>
                  <a:pt x="130" y="346"/>
                </a:lnTo>
                <a:lnTo>
                  <a:pt x="126" y="349"/>
                </a:lnTo>
                <a:lnTo>
                  <a:pt x="122" y="357"/>
                </a:lnTo>
                <a:lnTo>
                  <a:pt x="120" y="363"/>
                </a:lnTo>
                <a:lnTo>
                  <a:pt x="120" y="363"/>
                </a:lnTo>
                <a:lnTo>
                  <a:pt x="118" y="368"/>
                </a:lnTo>
                <a:lnTo>
                  <a:pt x="113" y="371"/>
                </a:lnTo>
                <a:lnTo>
                  <a:pt x="110" y="373"/>
                </a:lnTo>
                <a:lnTo>
                  <a:pt x="107" y="373"/>
                </a:lnTo>
                <a:lnTo>
                  <a:pt x="107" y="373"/>
                </a:lnTo>
                <a:lnTo>
                  <a:pt x="107" y="375"/>
                </a:lnTo>
                <a:lnTo>
                  <a:pt x="107" y="375"/>
                </a:lnTo>
                <a:lnTo>
                  <a:pt x="106" y="375"/>
                </a:lnTo>
                <a:lnTo>
                  <a:pt x="102" y="378"/>
                </a:lnTo>
                <a:lnTo>
                  <a:pt x="102" y="378"/>
                </a:lnTo>
                <a:lnTo>
                  <a:pt x="98" y="380"/>
                </a:lnTo>
                <a:lnTo>
                  <a:pt x="96" y="382"/>
                </a:lnTo>
                <a:lnTo>
                  <a:pt x="93" y="383"/>
                </a:lnTo>
                <a:lnTo>
                  <a:pt x="88" y="386"/>
                </a:lnTo>
                <a:lnTo>
                  <a:pt x="88" y="386"/>
                </a:lnTo>
                <a:lnTo>
                  <a:pt x="67" y="393"/>
                </a:lnTo>
                <a:lnTo>
                  <a:pt x="56" y="396"/>
                </a:lnTo>
                <a:lnTo>
                  <a:pt x="52" y="396"/>
                </a:lnTo>
                <a:lnTo>
                  <a:pt x="47" y="395"/>
                </a:lnTo>
                <a:lnTo>
                  <a:pt x="47" y="395"/>
                </a:lnTo>
                <a:lnTo>
                  <a:pt x="38" y="391"/>
                </a:lnTo>
                <a:lnTo>
                  <a:pt x="35" y="387"/>
                </a:lnTo>
                <a:lnTo>
                  <a:pt x="35" y="387"/>
                </a:lnTo>
                <a:lnTo>
                  <a:pt x="28" y="385"/>
                </a:lnTo>
                <a:lnTo>
                  <a:pt x="26" y="382"/>
                </a:lnTo>
                <a:lnTo>
                  <a:pt x="23" y="380"/>
                </a:lnTo>
                <a:lnTo>
                  <a:pt x="23" y="380"/>
                </a:lnTo>
                <a:lnTo>
                  <a:pt x="23" y="377"/>
                </a:lnTo>
                <a:lnTo>
                  <a:pt x="23" y="373"/>
                </a:lnTo>
                <a:lnTo>
                  <a:pt x="22" y="370"/>
                </a:lnTo>
                <a:lnTo>
                  <a:pt x="16" y="365"/>
                </a:lnTo>
                <a:lnTo>
                  <a:pt x="16" y="365"/>
                </a:lnTo>
                <a:lnTo>
                  <a:pt x="7" y="360"/>
                </a:lnTo>
                <a:lnTo>
                  <a:pt x="2" y="357"/>
                </a:lnTo>
                <a:lnTo>
                  <a:pt x="1" y="354"/>
                </a:lnTo>
                <a:lnTo>
                  <a:pt x="0" y="353"/>
                </a:lnTo>
                <a:lnTo>
                  <a:pt x="1" y="346"/>
                </a:lnTo>
                <a:lnTo>
                  <a:pt x="1" y="346"/>
                </a:lnTo>
                <a:lnTo>
                  <a:pt x="2" y="341"/>
                </a:lnTo>
                <a:lnTo>
                  <a:pt x="6" y="336"/>
                </a:lnTo>
                <a:lnTo>
                  <a:pt x="16" y="326"/>
                </a:lnTo>
                <a:lnTo>
                  <a:pt x="26" y="316"/>
                </a:lnTo>
                <a:lnTo>
                  <a:pt x="30" y="312"/>
                </a:lnTo>
                <a:lnTo>
                  <a:pt x="32" y="307"/>
                </a:lnTo>
                <a:lnTo>
                  <a:pt x="32" y="307"/>
                </a:lnTo>
                <a:lnTo>
                  <a:pt x="55" y="235"/>
                </a:lnTo>
                <a:lnTo>
                  <a:pt x="71" y="186"/>
                </a:lnTo>
                <a:lnTo>
                  <a:pt x="82" y="153"/>
                </a:lnTo>
                <a:lnTo>
                  <a:pt x="82" y="153"/>
                </a:lnTo>
                <a:lnTo>
                  <a:pt x="92" y="129"/>
                </a:lnTo>
                <a:lnTo>
                  <a:pt x="95" y="122"/>
                </a:lnTo>
                <a:lnTo>
                  <a:pt x="95" y="122"/>
                </a:lnTo>
                <a:lnTo>
                  <a:pt x="90" y="104"/>
                </a:lnTo>
                <a:lnTo>
                  <a:pt x="87" y="91"/>
                </a:lnTo>
                <a:lnTo>
                  <a:pt x="87" y="86"/>
                </a:lnTo>
                <a:lnTo>
                  <a:pt x="87" y="84"/>
                </a:lnTo>
                <a:lnTo>
                  <a:pt x="87" y="84"/>
                </a:lnTo>
                <a:lnTo>
                  <a:pt x="90" y="84"/>
                </a:lnTo>
                <a:lnTo>
                  <a:pt x="93" y="85"/>
                </a:lnTo>
                <a:lnTo>
                  <a:pt x="105" y="91"/>
                </a:lnTo>
                <a:lnTo>
                  <a:pt x="120" y="100"/>
                </a:lnTo>
                <a:lnTo>
                  <a:pt x="120" y="100"/>
                </a:lnTo>
                <a:lnTo>
                  <a:pt x="127" y="95"/>
                </a:lnTo>
                <a:lnTo>
                  <a:pt x="135" y="91"/>
                </a:lnTo>
                <a:lnTo>
                  <a:pt x="141" y="89"/>
                </a:lnTo>
                <a:lnTo>
                  <a:pt x="141" y="89"/>
                </a:lnTo>
                <a:lnTo>
                  <a:pt x="152" y="86"/>
                </a:lnTo>
                <a:lnTo>
                  <a:pt x="155" y="85"/>
                </a:lnTo>
                <a:lnTo>
                  <a:pt x="156" y="86"/>
                </a:lnTo>
                <a:lnTo>
                  <a:pt x="156" y="86"/>
                </a:lnTo>
                <a:lnTo>
                  <a:pt x="159" y="89"/>
                </a:lnTo>
                <a:lnTo>
                  <a:pt x="161" y="91"/>
                </a:lnTo>
                <a:lnTo>
                  <a:pt x="161" y="91"/>
                </a:lnTo>
                <a:lnTo>
                  <a:pt x="169" y="87"/>
                </a:lnTo>
                <a:lnTo>
                  <a:pt x="175" y="84"/>
                </a:lnTo>
                <a:lnTo>
                  <a:pt x="179" y="81"/>
                </a:lnTo>
                <a:lnTo>
                  <a:pt x="179" y="81"/>
                </a:lnTo>
                <a:lnTo>
                  <a:pt x="182" y="77"/>
                </a:lnTo>
                <a:lnTo>
                  <a:pt x="187" y="75"/>
                </a:lnTo>
                <a:lnTo>
                  <a:pt x="191" y="72"/>
                </a:lnTo>
                <a:lnTo>
                  <a:pt x="192" y="74"/>
                </a:lnTo>
                <a:lnTo>
                  <a:pt x="194" y="74"/>
                </a:lnTo>
                <a:lnTo>
                  <a:pt x="194" y="74"/>
                </a:lnTo>
                <a:lnTo>
                  <a:pt x="195" y="81"/>
                </a:lnTo>
                <a:lnTo>
                  <a:pt x="196" y="86"/>
                </a:lnTo>
                <a:lnTo>
                  <a:pt x="196" y="86"/>
                </a:lnTo>
                <a:lnTo>
                  <a:pt x="204" y="86"/>
                </a:lnTo>
                <a:lnTo>
                  <a:pt x="209" y="87"/>
                </a:lnTo>
                <a:lnTo>
                  <a:pt x="212" y="89"/>
                </a:lnTo>
                <a:lnTo>
                  <a:pt x="212" y="89"/>
                </a:lnTo>
                <a:lnTo>
                  <a:pt x="216" y="90"/>
                </a:lnTo>
                <a:lnTo>
                  <a:pt x="217" y="92"/>
                </a:lnTo>
                <a:lnTo>
                  <a:pt x="217" y="95"/>
                </a:lnTo>
                <a:lnTo>
                  <a:pt x="217" y="95"/>
                </a:lnTo>
                <a:lnTo>
                  <a:pt x="219" y="100"/>
                </a:lnTo>
                <a:lnTo>
                  <a:pt x="220" y="105"/>
                </a:lnTo>
                <a:lnTo>
                  <a:pt x="221" y="109"/>
                </a:lnTo>
                <a:lnTo>
                  <a:pt x="222" y="114"/>
                </a:lnTo>
                <a:lnTo>
                  <a:pt x="222" y="114"/>
                </a:lnTo>
                <a:lnTo>
                  <a:pt x="222" y="117"/>
                </a:lnTo>
                <a:lnTo>
                  <a:pt x="225" y="121"/>
                </a:lnTo>
                <a:lnTo>
                  <a:pt x="227" y="127"/>
                </a:lnTo>
                <a:lnTo>
                  <a:pt x="227" y="127"/>
                </a:lnTo>
                <a:lnTo>
                  <a:pt x="227" y="129"/>
                </a:lnTo>
                <a:lnTo>
                  <a:pt x="227" y="130"/>
                </a:lnTo>
                <a:lnTo>
                  <a:pt x="230" y="134"/>
                </a:lnTo>
                <a:lnTo>
                  <a:pt x="230" y="134"/>
                </a:lnTo>
                <a:lnTo>
                  <a:pt x="235" y="141"/>
                </a:lnTo>
                <a:lnTo>
                  <a:pt x="237" y="144"/>
                </a:lnTo>
                <a:lnTo>
                  <a:pt x="241" y="149"/>
                </a:lnTo>
                <a:lnTo>
                  <a:pt x="241" y="149"/>
                </a:lnTo>
                <a:lnTo>
                  <a:pt x="249" y="158"/>
                </a:lnTo>
                <a:lnTo>
                  <a:pt x="251" y="160"/>
                </a:lnTo>
                <a:lnTo>
                  <a:pt x="255" y="161"/>
                </a:lnTo>
                <a:lnTo>
                  <a:pt x="255" y="161"/>
                </a:lnTo>
                <a:lnTo>
                  <a:pt x="279" y="171"/>
                </a:lnTo>
                <a:lnTo>
                  <a:pt x="295" y="178"/>
                </a:lnTo>
                <a:lnTo>
                  <a:pt x="309" y="181"/>
                </a:lnTo>
                <a:lnTo>
                  <a:pt x="309" y="181"/>
                </a:lnTo>
                <a:lnTo>
                  <a:pt x="326" y="183"/>
                </a:lnTo>
                <a:lnTo>
                  <a:pt x="333" y="184"/>
                </a:lnTo>
                <a:lnTo>
                  <a:pt x="336" y="185"/>
                </a:lnTo>
                <a:lnTo>
                  <a:pt x="336" y="185"/>
                </a:lnTo>
                <a:lnTo>
                  <a:pt x="346" y="189"/>
                </a:lnTo>
                <a:lnTo>
                  <a:pt x="355" y="190"/>
                </a:lnTo>
                <a:lnTo>
                  <a:pt x="355" y="190"/>
                </a:lnTo>
                <a:lnTo>
                  <a:pt x="348" y="178"/>
                </a:lnTo>
                <a:lnTo>
                  <a:pt x="343" y="168"/>
                </a:lnTo>
                <a:lnTo>
                  <a:pt x="339" y="159"/>
                </a:lnTo>
                <a:lnTo>
                  <a:pt x="339" y="159"/>
                </a:lnTo>
                <a:lnTo>
                  <a:pt x="338" y="137"/>
                </a:lnTo>
                <a:lnTo>
                  <a:pt x="338" y="137"/>
                </a:lnTo>
                <a:lnTo>
                  <a:pt x="330" y="140"/>
                </a:lnTo>
                <a:lnTo>
                  <a:pt x="315" y="144"/>
                </a:lnTo>
                <a:lnTo>
                  <a:pt x="306" y="145"/>
                </a:lnTo>
                <a:lnTo>
                  <a:pt x="298" y="145"/>
                </a:lnTo>
                <a:lnTo>
                  <a:pt x="291" y="144"/>
                </a:lnTo>
                <a:lnTo>
                  <a:pt x="289" y="143"/>
                </a:lnTo>
                <a:lnTo>
                  <a:pt x="288" y="141"/>
                </a:lnTo>
                <a:lnTo>
                  <a:pt x="288" y="141"/>
                </a:lnTo>
                <a:lnTo>
                  <a:pt x="285" y="137"/>
                </a:lnTo>
                <a:lnTo>
                  <a:pt x="284" y="132"/>
                </a:lnTo>
                <a:lnTo>
                  <a:pt x="284" y="122"/>
                </a:lnTo>
                <a:lnTo>
                  <a:pt x="285" y="115"/>
                </a:lnTo>
                <a:lnTo>
                  <a:pt x="286" y="111"/>
                </a:lnTo>
                <a:lnTo>
                  <a:pt x="286" y="111"/>
                </a:lnTo>
                <a:lnTo>
                  <a:pt x="284" y="107"/>
                </a:lnTo>
                <a:lnTo>
                  <a:pt x="280" y="96"/>
                </a:lnTo>
                <a:lnTo>
                  <a:pt x="278" y="89"/>
                </a:lnTo>
                <a:lnTo>
                  <a:pt x="276" y="80"/>
                </a:lnTo>
                <a:lnTo>
                  <a:pt x="276" y="70"/>
                </a:lnTo>
                <a:lnTo>
                  <a:pt x="276" y="58"/>
                </a:lnTo>
                <a:lnTo>
                  <a:pt x="276" y="58"/>
                </a:lnTo>
                <a:lnTo>
                  <a:pt x="279" y="37"/>
                </a:lnTo>
                <a:lnTo>
                  <a:pt x="281" y="28"/>
                </a:lnTo>
                <a:lnTo>
                  <a:pt x="285" y="21"/>
                </a:lnTo>
                <a:lnTo>
                  <a:pt x="290" y="13"/>
                </a:lnTo>
                <a:lnTo>
                  <a:pt x="296" y="8"/>
                </a:lnTo>
                <a:lnTo>
                  <a:pt x="306" y="5"/>
                </a:lnTo>
                <a:lnTo>
                  <a:pt x="319" y="2"/>
                </a:lnTo>
                <a:lnTo>
                  <a:pt x="319" y="2"/>
                </a:lnTo>
                <a:lnTo>
                  <a:pt x="333" y="1"/>
                </a:lnTo>
                <a:lnTo>
                  <a:pt x="345" y="2"/>
                </a:lnTo>
                <a:lnTo>
                  <a:pt x="356" y="5"/>
                </a:lnTo>
                <a:lnTo>
                  <a:pt x="366" y="7"/>
                </a:lnTo>
                <a:lnTo>
                  <a:pt x="381" y="13"/>
                </a:lnTo>
                <a:lnTo>
                  <a:pt x="386" y="17"/>
                </a:lnTo>
                <a:lnTo>
                  <a:pt x="386" y="17"/>
                </a:lnTo>
                <a:lnTo>
                  <a:pt x="418" y="8"/>
                </a:lnTo>
                <a:lnTo>
                  <a:pt x="444" y="3"/>
                </a:lnTo>
                <a:lnTo>
                  <a:pt x="457" y="1"/>
                </a:lnTo>
                <a:lnTo>
                  <a:pt x="468" y="0"/>
                </a:lnTo>
                <a:lnTo>
                  <a:pt x="468" y="0"/>
                </a:lnTo>
                <a:lnTo>
                  <a:pt x="487" y="1"/>
                </a:lnTo>
                <a:lnTo>
                  <a:pt x="503" y="3"/>
                </a:lnTo>
                <a:lnTo>
                  <a:pt x="518" y="7"/>
                </a:lnTo>
                <a:lnTo>
                  <a:pt x="529" y="11"/>
                </a:lnTo>
                <a:lnTo>
                  <a:pt x="529" y="11"/>
                </a:lnTo>
                <a:lnTo>
                  <a:pt x="548" y="20"/>
                </a:lnTo>
                <a:lnTo>
                  <a:pt x="559" y="26"/>
                </a:lnTo>
                <a:lnTo>
                  <a:pt x="559" y="26"/>
                </a:lnTo>
                <a:lnTo>
                  <a:pt x="561" y="27"/>
                </a:lnTo>
                <a:lnTo>
                  <a:pt x="561" y="31"/>
                </a:lnTo>
                <a:lnTo>
                  <a:pt x="562" y="33"/>
                </a:lnTo>
                <a:lnTo>
                  <a:pt x="563" y="36"/>
                </a:lnTo>
                <a:lnTo>
                  <a:pt x="563" y="36"/>
                </a:lnTo>
                <a:lnTo>
                  <a:pt x="571" y="41"/>
                </a:lnTo>
                <a:lnTo>
                  <a:pt x="586" y="52"/>
                </a:lnTo>
                <a:lnTo>
                  <a:pt x="601" y="67"/>
                </a:lnTo>
                <a:lnTo>
                  <a:pt x="607" y="74"/>
                </a:lnTo>
                <a:lnTo>
                  <a:pt x="611" y="81"/>
                </a:lnTo>
                <a:lnTo>
                  <a:pt x="611" y="81"/>
                </a:lnTo>
                <a:lnTo>
                  <a:pt x="614" y="94"/>
                </a:lnTo>
                <a:lnTo>
                  <a:pt x="616" y="106"/>
                </a:lnTo>
                <a:lnTo>
                  <a:pt x="617" y="120"/>
                </a:lnTo>
                <a:lnTo>
                  <a:pt x="617" y="131"/>
                </a:lnTo>
                <a:lnTo>
                  <a:pt x="617" y="131"/>
                </a:lnTo>
                <a:lnTo>
                  <a:pt x="616" y="139"/>
                </a:lnTo>
                <a:lnTo>
                  <a:pt x="613" y="150"/>
                </a:lnTo>
                <a:lnTo>
                  <a:pt x="603" y="175"/>
                </a:lnTo>
                <a:lnTo>
                  <a:pt x="593" y="199"/>
                </a:lnTo>
                <a:lnTo>
                  <a:pt x="586" y="213"/>
                </a:lnTo>
                <a:lnTo>
                  <a:pt x="586" y="213"/>
                </a:lnTo>
                <a:lnTo>
                  <a:pt x="579" y="225"/>
                </a:lnTo>
                <a:lnTo>
                  <a:pt x="571" y="244"/>
                </a:lnTo>
                <a:lnTo>
                  <a:pt x="561" y="269"/>
                </a:lnTo>
                <a:lnTo>
                  <a:pt x="561" y="269"/>
                </a:lnTo>
                <a:close/>
                <a:moveTo>
                  <a:pt x="394" y="159"/>
                </a:moveTo>
                <a:lnTo>
                  <a:pt x="394" y="159"/>
                </a:lnTo>
                <a:lnTo>
                  <a:pt x="389" y="188"/>
                </a:lnTo>
                <a:lnTo>
                  <a:pt x="389" y="188"/>
                </a:lnTo>
                <a:lnTo>
                  <a:pt x="390" y="191"/>
                </a:lnTo>
                <a:lnTo>
                  <a:pt x="393" y="196"/>
                </a:lnTo>
                <a:lnTo>
                  <a:pt x="396" y="204"/>
                </a:lnTo>
                <a:lnTo>
                  <a:pt x="396" y="204"/>
                </a:lnTo>
                <a:lnTo>
                  <a:pt x="404" y="211"/>
                </a:lnTo>
                <a:lnTo>
                  <a:pt x="404" y="211"/>
                </a:lnTo>
                <a:lnTo>
                  <a:pt x="408" y="218"/>
                </a:lnTo>
                <a:lnTo>
                  <a:pt x="409" y="223"/>
                </a:lnTo>
                <a:lnTo>
                  <a:pt x="409" y="223"/>
                </a:lnTo>
                <a:lnTo>
                  <a:pt x="410" y="225"/>
                </a:lnTo>
                <a:lnTo>
                  <a:pt x="410" y="229"/>
                </a:lnTo>
                <a:lnTo>
                  <a:pt x="412" y="230"/>
                </a:lnTo>
                <a:lnTo>
                  <a:pt x="417" y="232"/>
                </a:lnTo>
                <a:lnTo>
                  <a:pt x="417" y="232"/>
                </a:lnTo>
                <a:lnTo>
                  <a:pt x="423" y="232"/>
                </a:lnTo>
                <a:lnTo>
                  <a:pt x="427" y="233"/>
                </a:lnTo>
                <a:lnTo>
                  <a:pt x="430" y="235"/>
                </a:lnTo>
                <a:lnTo>
                  <a:pt x="430" y="235"/>
                </a:lnTo>
                <a:lnTo>
                  <a:pt x="434" y="230"/>
                </a:lnTo>
                <a:lnTo>
                  <a:pt x="442" y="219"/>
                </a:lnTo>
                <a:lnTo>
                  <a:pt x="442" y="219"/>
                </a:lnTo>
                <a:lnTo>
                  <a:pt x="448" y="206"/>
                </a:lnTo>
                <a:lnTo>
                  <a:pt x="455" y="194"/>
                </a:lnTo>
                <a:lnTo>
                  <a:pt x="455" y="194"/>
                </a:lnTo>
                <a:lnTo>
                  <a:pt x="474" y="165"/>
                </a:lnTo>
                <a:lnTo>
                  <a:pt x="469" y="151"/>
                </a:lnTo>
                <a:lnTo>
                  <a:pt x="469" y="151"/>
                </a:lnTo>
                <a:lnTo>
                  <a:pt x="459" y="154"/>
                </a:lnTo>
                <a:lnTo>
                  <a:pt x="450" y="155"/>
                </a:lnTo>
                <a:lnTo>
                  <a:pt x="443" y="156"/>
                </a:lnTo>
                <a:lnTo>
                  <a:pt x="443" y="156"/>
                </a:lnTo>
                <a:lnTo>
                  <a:pt x="394" y="159"/>
                </a:lnTo>
                <a:lnTo>
                  <a:pt x="394" y="159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BC2D1B2-D5A5-49C2-9F05-1E924D9368DD}"/>
              </a:ext>
            </a:extLst>
          </p:cNvPr>
          <p:cNvSpPr>
            <a:spLocks noEditPoints="1"/>
          </p:cNvSpPr>
          <p:nvPr/>
        </p:nvSpPr>
        <p:spPr bwMode="auto">
          <a:xfrm>
            <a:off x="3663023" y="1243353"/>
            <a:ext cx="2439327" cy="2063750"/>
          </a:xfrm>
          <a:custGeom>
            <a:avLst/>
            <a:gdLst>
              <a:gd name="T0" fmla="*/ 61 w 1903"/>
              <a:gd name="T1" fmla="*/ 1053 h 1610"/>
              <a:gd name="T2" fmla="*/ 80 w 1903"/>
              <a:gd name="T3" fmla="*/ 1133 h 1610"/>
              <a:gd name="T4" fmla="*/ 188 w 1903"/>
              <a:gd name="T5" fmla="*/ 1085 h 1610"/>
              <a:gd name="T6" fmla="*/ 263 w 1903"/>
              <a:gd name="T7" fmla="*/ 913 h 1610"/>
              <a:gd name="T8" fmla="*/ 454 w 1903"/>
              <a:gd name="T9" fmla="*/ 782 h 1610"/>
              <a:gd name="T10" fmla="*/ 538 w 1903"/>
              <a:gd name="T11" fmla="*/ 1091 h 1610"/>
              <a:gd name="T12" fmla="*/ 482 w 1903"/>
              <a:gd name="T13" fmla="*/ 1199 h 1610"/>
              <a:gd name="T14" fmla="*/ 427 w 1903"/>
              <a:gd name="T15" fmla="*/ 1397 h 1610"/>
              <a:gd name="T16" fmla="*/ 310 w 1903"/>
              <a:gd name="T17" fmla="*/ 1419 h 1610"/>
              <a:gd name="T18" fmla="*/ 317 w 1903"/>
              <a:gd name="T19" fmla="*/ 1500 h 1610"/>
              <a:gd name="T20" fmla="*/ 479 w 1903"/>
              <a:gd name="T21" fmla="*/ 1470 h 1610"/>
              <a:gd name="T22" fmla="*/ 553 w 1903"/>
              <a:gd name="T23" fmla="*/ 1424 h 1610"/>
              <a:gd name="T24" fmla="*/ 567 w 1903"/>
              <a:gd name="T25" fmla="*/ 1572 h 1610"/>
              <a:gd name="T26" fmla="*/ 688 w 1903"/>
              <a:gd name="T27" fmla="*/ 1593 h 1610"/>
              <a:gd name="T28" fmla="*/ 631 w 1903"/>
              <a:gd name="T29" fmla="*/ 1512 h 1610"/>
              <a:gd name="T30" fmla="*/ 616 w 1903"/>
              <a:gd name="T31" fmla="*/ 1274 h 1610"/>
              <a:gd name="T32" fmla="*/ 880 w 1903"/>
              <a:gd name="T33" fmla="*/ 997 h 1610"/>
              <a:gd name="T34" fmla="*/ 1196 w 1903"/>
              <a:gd name="T35" fmla="*/ 1051 h 1610"/>
              <a:gd name="T36" fmla="*/ 1375 w 1903"/>
              <a:gd name="T37" fmla="*/ 1073 h 1610"/>
              <a:gd name="T38" fmla="*/ 1544 w 1903"/>
              <a:gd name="T39" fmla="*/ 1475 h 1610"/>
              <a:gd name="T40" fmla="*/ 1601 w 1903"/>
              <a:gd name="T41" fmla="*/ 1577 h 1610"/>
              <a:gd name="T42" fmla="*/ 1700 w 1903"/>
              <a:gd name="T43" fmla="*/ 1569 h 1610"/>
              <a:gd name="T44" fmla="*/ 1594 w 1903"/>
              <a:gd name="T45" fmla="*/ 1432 h 1610"/>
              <a:gd name="T46" fmla="*/ 1553 w 1903"/>
              <a:gd name="T47" fmla="*/ 1205 h 1610"/>
              <a:gd name="T48" fmla="*/ 1614 w 1903"/>
              <a:gd name="T49" fmla="*/ 1279 h 1610"/>
              <a:gd name="T50" fmla="*/ 1703 w 1903"/>
              <a:gd name="T51" fmla="*/ 1353 h 1610"/>
              <a:gd name="T52" fmla="*/ 1693 w 1903"/>
              <a:gd name="T53" fmla="*/ 1279 h 1610"/>
              <a:gd name="T54" fmla="*/ 1628 w 1903"/>
              <a:gd name="T55" fmla="*/ 1169 h 1610"/>
              <a:gd name="T56" fmla="*/ 1546 w 1903"/>
              <a:gd name="T57" fmla="*/ 1002 h 1610"/>
              <a:gd name="T58" fmla="*/ 1546 w 1903"/>
              <a:gd name="T59" fmla="*/ 634 h 1610"/>
              <a:gd name="T60" fmla="*/ 1723 w 1903"/>
              <a:gd name="T61" fmla="*/ 554 h 1610"/>
              <a:gd name="T62" fmla="*/ 1796 w 1903"/>
              <a:gd name="T63" fmla="*/ 654 h 1610"/>
              <a:gd name="T64" fmla="*/ 1882 w 1903"/>
              <a:gd name="T65" fmla="*/ 635 h 1610"/>
              <a:gd name="T66" fmla="*/ 1864 w 1903"/>
              <a:gd name="T67" fmla="*/ 469 h 1610"/>
              <a:gd name="T68" fmla="*/ 1791 w 1903"/>
              <a:gd name="T69" fmla="*/ 200 h 1610"/>
              <a:gd name="T70" fmla="*/ 1767 w 1903"/>
              <a:gd name="T71" fmla="*/ 174 h 1610"/>
              <a:gd name="T72" fmla="*/ 1590 w 1903"/>
              <a:gd name="T73" fmla="*/ 163 h 1610"/>
              <a:gd name="T74" fmla="*/ 1564 w 1903"/>
              <a:gd name="T75" fmla="*/ 252 h 1610"/>
              <a:gd name="T76" fmla="*/ 1469 w 1903"/>
              <a:gd name="T77" fmla="*/ 279 h 1610"/>
              <a:gd name="T78" fmla="*/ 1424 w 1903"/>
              <a:gd name="T79" fmla="*/ 339 h 1610"/>
              <a:gd name="T80" fmla="*/ 1461 w 1903"/>
              <a:gd name="T81" fmla="*/ 198 h 1610"/>
              <a:gd name="T82" fmla="*/ 1467 w 1903"/>
              <a:gd name="T83" fmla="*/ 51 h 1610"/>
              <a:gd name="T84" fmla="*/ 1340 w 1903"/>
              <a:gd name="T85" fmla="*/ 7 h 1610"/>
              <a:gd name="T86" fmla="*/ 1126 w 1903"/>
              <a:gd name="T87" fmla="*/ 38 h 1610"/>
              <a:gd name="T88" fmla="*/ 1017 w 1903"/>
              <a:gd name="T89" fmla="*/ 114 h 1610"/>
              <a:gd name="T90" fmla="*/ 983 w 1903"/>
              <a:gd name="T91" fmla="*/ 298 h 1610"/>
              <a:gd name="T92" fmla="*/ 1032 w 1903"/>
              <a:gd name="T93" fmla="*/ 454 h 1610"/>
              <a:gd name="T94" fmla="*/ 980 w 1903"/>
              <a:gd name="T95" fmla="*/ 545 h 1610"/>
              <a:gd name="T96" fmla="*/ 814 w 1903"/>
              <a:gd name="T97" fmla="*/ 531 h 1610"/>
              <a:gd name="T98" fmla="*/ 561 w 1903"/>
              <a:gd name="T99" fmla="*/ 583 h 1610"/>
              <a:gd name="T100" fmla="*/ 360 w 1903"/>
              <a:gd name="T101" fmla="*/ 687 h 1610"/>
              <a:gd name="T102" fmla="*/ 159 w 1903"/>
              <a:gd name="T103" fmla="*/ 761 h 1610"/>
              <a:gd name="T104" fmla="*/ 189 w 1903"/>
              <a:gd name="T105" fmla="*/ 795 h 1610"/>
              <a:gd name="T106" fmla="*/ 141 w 1903"/>
              <a:gd name="T107" fmla="*/ 870 h 1610"/>
              <a:gd name="T108" fmla="*/ 1216 w 1903"/>
              <a:gd name="T109" fmla="*/ 228 h 1610"/>
              <a:gd name="T110" fmla="*/ 1303 w 1903"/>
              <a:gd name="T111" fmla="*/ 229 h 1610"/>
              <a:gd name="T112" fmla="*/ 1291 w 1903"/>
              <a:gd name="T113" fmla="*/ 362 h 1610"/>
              <a:gd name="T114" fmla="*/ 1239 w 1903"/>
              <a:gd name="T115" fmla="*/ 412 h 1610"/>
              <a:gd name="T116" fmla="*/ 1197 w 1903"/>
              <a:gd name="T117" fmla="*/ 313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03" h="1610">
                <a:moveTo>
                  <a:pt x="0" y="1087"/>
                </a:moveTo>
                <a:lnTo>
                  <a:pt x="0" y="1087"/>
                </a:lnTo>
                <a:lnTo>
                  <a:pt x="6" y="1083"/>
                </a:lnTo>
                <a:lnTo>
                  <a:pt x="0" y="1087"/>
                </a:lnTo>
                <a:close/>
                <a:moveTo>
                  <a:pt x="54" y="1042"/>
                </a:moveTo>
                <a:lnTo>
                  <a:pt x="54" y="1042"/>
                </a:lnTo>
                <a:lnTo>
                  <a:pt x="39" y="1057"/>
                </a:lnTo>
                <a:lnTo>
                  <a:pt x="26" y="1068"/>
                </a:lnTo>
                <a:lnTo>
                  <a:pt x="15" y="1077"/>
                </a:lnTo>
                <a:lnTo>
                  <a:pt x="6" y="1083"/>
                </a:lnTo>
                <a:lnTo>
                  <a:pt x="6" y="1083"/>
                </a:lnTo>
                <a:lnTo>
                  <a:pt x="40" y="1063"/>
                </a:lnTo>
                <a:lnTo>
                  <a:pt x="56" y="1054"/>
                </a:lnTo>
                <a:lnTo>
                  <a:pt x="61" y="1053"/>
                </a:lnTo>
                <a:lnTo>
                  <a:pt x="62" y="1053"/>
                </a:lnTo>
                <a:lnTo>
                  <a:pt x="62" y="1053"/>
                </a:lnTo>
                <a:lnTo>
                  <a:pt x="60" y="1059"/>
                </a:lnTo>
                <a:lnTo>
                  <a:pt x="54" y="1072"/>
                </a:lnTo>
                <a:lnTo>
                  <a:pt x="46" y="1087"/>
                </a:lnTo>
                <a:lnTo>
                  <a:pt x="40" y="1102"/>
                </a:lnTo>
                <a:lnTo>
                  <a:pt x="40" y="1102"/>
                </a:lnTo>
                <a:lnTo>
                  <a:pt x="39" y="1111"/>
                </a:lnTo>
                <a:lnTo>
                  <a:pt x="36" y="1122"/>
                </a:lnTo>
                <a:lnTo>
                  <a:pt x="35" y="1146"/>
                </a:lnTo>
                <a:lnTo>
                  <a:pt x="34" y="1174"/>
                </a:lnTo>
                <a:lnTo>
                  <a:pt x="82" y="1102"/>
                </a:lnTo>
                <a:lnTo>
                  <a:pt x="80" y="1133"/>
                </a:lnTo>
                <a:lnTo>
                  <a:pt x="80" y="1133"/>
                </a:lnTo>
                <a:lnTo>
                  <a:pt x="110" y="1111"/>
                </a:lnTo>
                <a:lnTo>
                  <a:pt x="134" y="1092"/>
                </a:lnTo>
                <a:lnTo>
                  <a:pt x="149" y="1078"/>
                </a:lnTo>
                <a:lnTo>
                  <a:pt x="149" y="1078"/>
                </a:lnTo>
                <a:lnTo>
                  <a:pt x="155" y="1074"/>
                </a:lnTo>
                <a:lnTo>
                  <a:pt x="161" y="1069"/>
                </a:lnTo>
                <a:lnTo>
                  <a:pt x="176" y="1063"/>
                </a:lnTo>
                <a:lnTo>
                  <a:pt x="194" y="1057"/>
                </a:lnTo>
                <a:lnTo>
                  <a:pt x="194" y="1057"/>
                </a:lnTo>
                <a:lnTo>
                  <a:pt x="189" y="1072"/>
                </a:lnTo>
                <a:lnTo>
                  <a:pt x="186" y="1082"/>
                </a:lnTo>
                <a:lnTo>
                  <a:pt x="186" y="1085"/>
                </a:lnTo>
                <a:lnTo>
                  <a:pt x="186" y="1085"/>
                </a:lnTo>
                <a:lnTo>
                  <a:pt x="188" y="1085"/>
                </a:lnTo>
                <a:lnTo>
                  <a:pt x="188" y="1085"/>
                </a:lnTo>
                <a:lnTo>
                  <a:pt x="194" y="1081"/>
                </a:lnTo>
                <a:lnTo>
                  <a:pt x="201" y="1072"/>
                </a:lnTo>
                <a:lnTo>
                  <a:pt x="210" y="1062"/>
                </a:lnTo>
                <a:lnTo>
                  <a:pt x="216" y="1051"/>
                </a:lnTo>
                <a:lnTo>
                  <a:pt x="216" y="1051"/>
                </a:lnTo>
                <a:lnTo>
                  <a:pt x="219" y="1043"/>
                </a:lnTo>
                <a:lnTo>
                  <a:pt x="223" y="1031"/>
                </a:lnTo>
                <a:lnTo>
                  <a:pt x="231" y="998"/>
                </a:lnTo>
                <a:lnTo>
                  <a:pt x="238" y="978"/>
                </a:lnTo>
                <a:lnTo>
                  <a:pt x="245" y="957"/>
                </a:lnTo>
                <a:lnTo>
                  <a:pt x="253" y="935"/>
                </a:lnTo>
                <a:lnTo>
                  <a:pt x="263" y="913"/>
                </a:lnTo>
                <a:lnTo>
                  <a:pt x="263" y="913"/>
                </a:lnTo>
                <a:lnTo>
                  <a:pt x="274" y="893"/>
                </a:lnTo>
                <a:lnTo>
                  <a:pt x="284" y="874"/>
                </a:lnTo>
                <a:lnTo>
                  <a:pt x="295" y="856"/>
                </a:lnTo>
                <a:lnTo>
                  <a:pt x="307" y="841"/>
                </a:lnTo>
                <a:lnTo>
                  <a:pt x="320" y="827"/>
                </a:lnTo>
                <a:lnTo>
                  <a:pt x="335" y="816"/>
                </a:lnTo>
                <a:lnTo>
                  <a:pt x="352" y="806"/>
                </a:lnTo>
                <a:lnTo>
                  <a:pt x="372" y="797"/>
                </a:lnTo>
                <a:lnTo>
                  <a:pt x="372" y="797"/>
                </a:lnTo>
                <a:lnTo>
                  <a:pt x="409" y="782"/>
                </a:lnTo>
                <a:lnTo>
                  <a:pt x="434" y="773"/>
                </a:lnTo>
                <a:lnTo>
                  <a:pt x="453" y="768"/>
                </a:lnTo>
                <a:lnTo>
                  <a:pt x="453" y="768"/>
                </a:lnTo>
                <a:lnTo>
                  <a:pt x="454" y="782"/>
                </a:lnTo>
                <a:lnTo>
                  <a:pt x="459" y="820"/>
                </a:lnTo>
                <a:lnTo>
                  <a:pt x="463" y="844"/>
                </a:lnTo>
                <a:lnTo>
                  <a:pt x="467" y="870"/>
                </a:lnTo>
                <a:lnTo>
                  <a:pt x="473" y="896"/>
                </a:lnTo>
                <a:lnTo>
                  <a:pt x="479" y="921"/>
                </a:lnTo>
                <a:lnTo>
                  <a:pt x="479" y="921"/>
                </a:lnTo>
                <a:lnTo>
                  <a:pt x="488" y="947"/>
                </a:lnTo>
                <a:lnTo>
                  <a:pt x="498" y="972"/>
                </a:lnTo>
                <a:lnTo>
                  <a:pt x="518" y="1018"/>
                </a:lnTo>
                <a:lnTo>
                  <a:pt x="527" y="1039"/>
                </a:lnTo>
                <a:lnTo>
                  <a:pt x="533" y="1059"/>
                </a:lnTo>
                <a:lnTo>
                  <a:pt x="538" y="1077"/>
                </a:lnTo>
                <a:lnTo>
                  <a:pt x="538" y="1085"/>
                </a:lnTo>
                <a:lnTo>
                  <a:pt x="538" y="1091"/>
                </a:lnTo>
                <a:lnTo>
                  <a:pt x="538" y="1091"/>
                </a:lnTo>
                <a:lnTo>
                  <a:pt x="537" y="1103"/>
                </a:lnTo>
                <a:lnTo>
                  <a:pt x="537" y="1112"/>
                </a:lnTo>
                <a:lnTo>
                  <a:pt x="537" y="1125"/>
                </a:lnTo>
                <a:lnTo>
                  <a:pt x="536" y="1130"/>
                </a:lnTo>
                <a:lnTo>
                  <a:pt x="532" y="1136"/>
                </a:lnTo>
                <a:lnTo>
                  <a:pt x="526" y="1143"/>
                </a:lnTo>
                <a:lnTo>
                  <a:pt x="517" y="1152"/>
                </a:lnTo>
                <a:lnTo>
                  <a:pt x="517" y="1152"/>
                </a:lnTo>
                <a:lnTo>
                  <a:pt x="507" y="1161"/>
                </a:lnTo>
                <a:lnTo>
                  <a:pt x="499" y="1171"/>
                </a:lnTo>
                <a:lnTo>
                  <a:pt x="492" y="1180"/>
                </a:lnTo>
                <a:lnTo>
                  <a:pt x="487" y="1189"/>
                </a:lnTo>
                <a:lnTo>
                  <a:pt x="482" y="1199"/>
                </a:lnTo>
                <a:lnTo>
                  <a:pt x="478" y="1209"/>
                </a:lnTo>
                <a:lnTo>
                  <a:pt x="471" y="1234"/>
                </a:lnTo>
                <a:lnTo>
                  <a:pt x="471" y="1234"/>
                </a:lnTo>
                <a:lnTo>
                  <a:pt x="468" y="1250"/>
                </a:lnTo>
                <a:lnTo>
                  <a:pt x="466" y="1269"/>
                </a:lnTo>
                <a:lnTo>
                  <a:pt x="459" y="1310"/>
                </a:lnTo>
                <a:lnTo>
                  <a:pt x="456" y="1332"/>
                </a:lnTo>
                <a:lnTo>
                  <a:pt x="452" y="1350"/>
                </a:lnTo>
                <a:lnTo>
                  <a:pt x="448" y="1367"/>
                </a:lnTo>
                <a:lnTo>
                  <a:pt x="444" y="1373"/>
                </a:lnTo>
                <a:lnTo>
                  <a:pt x="442" y="1379"/>
                </a:lnTo>
                <a:lnTo>
                  <a:pt x="442" y="1379"/>
                </a:lnTo>
                <a:lnTo>
                  <a:pt x="434" y="1388"/>
                </a:lnTo>
                <a:lnTo>
                  <a:pt x="427" y="1397"/>
                </a:lnTo>
                <a:lnTo>
                  <a:pt x="418" y="1403"/>
                </a:lnTo>
                <a:lnTo>
                  <a:pt x="410" y="1409"/>
                </a:lnTo>
                <a:lnTo>
                  <a:pt x="395" y="1417"/>
                </a:lnTo>
                <a:lnTo>
                  <a:pt x="387" y="1419"/>
                </a:lnTo>
                <a:lnTo>
                  <a:pt x="387" y="1419"/>
                </a:lnTo>
                <a:lnTo>
                  <a:pt x="377" y="1418"/>
                </a:lnTo>
                <a:lnTo>
                  <a:pt x="362" y="1414"/>
                </a:lnTo>
                <a:lnTo>
                  <a:pt x="345" y="1412"/>
                </a:lnTo>
                <a:lnTo>
                  <a:pt x="333" y="1411"/>
                </a:lnTo>
                <a:lnTo>
                  <a:pt x="333" y="1411"/>
                </a:lnTo>
                <a:lnTo>
                  <a:pt x="327" y="1411"/>
                </a:lnTo>
                <a:lnTo>
                  <a:pt x="322" y="1412"/>
                </a:lnTo>
                <a:lnTo>
                  <a:pt x="315" y="1416"/>
                </a:lnTo>
                <a:lnTo>
                  <a:pt x="310" y="1419"/>
                </a:lnTo>
                <a:lnTo>
                  <a:pt x="304" y="1424"/>
                </a:lnTo>
                <a:lnTo>
                  <a:pt x="300" y="1431"/>
                </a:lnTo>
                <a:lnTo>
                  <a:pt x="297" y="1440"/>
                </a:lnTo>
                <a:lnTo>
                  <a:pt x="294" y="1448"/>
                </a:lnTo>
                <a:lnTo>
                  <a:pt x="294" y="1448"/>
                </a:lnTo>
                <a:lnTo>
                  <a:pt x="292" y="1466"/>
                </a:lnTo>
                <a:lnTo>
                  <a:pt x="292" y="1472"/>
                </a:lnTo>
                <a:lnTo>
                  <a:pt x="292" y="1478"/>
                </a:lnTo>
                <a:lnTo>
                  <a:pt x="293" y="1483"/>
                </a:lnTo>
                <a:lnTo>
                  <a:pt x="295" y="1487"/>
                </a:lnTo>
                <a:lnTo>
                  <a:pt x="300" y="1491"/>
                </a:lnTo>
                <a:lnTo>
                  <a:pt x="307" y="1495"/>
                </a:lnTo>
                <a:lnTo>
                  <a:pt x="307" y="1495"/>
                </a:lnTo>
                <a:lnTo>
                  <a:pt x="317" y="1500"/>
                </a:lnTo>
                <a:lnTo>
                  <a:pt x="324" y="1503"/>
                </a:lnTo>
                <a:lnTo>
                  <a:pt x="330" y="1505"/>
                </a:lnTo>
                <a:lnTo>
                  <a:pt x="342" y="1505"/>
                </a:lnTo>
                <a:lnTo>
                  <a:pt x="342" y="1505"/>
                </a:lnTo>
                <a:lnTo>
                  <a:pt x="379" y="1505"/>
                </a:lnTo>
                <a:lnTo>
                  <a:pt x="379" y="1505"/>
                </a:lnTo>
                <a:lnTo>
                  <a:pt x="390" y="1502"/>
                </a:lnTo>
                <a:lnTo>
                  <a:pt x="417" y="1497"/>
                </a:lnTo>
                <a:lnTo>
                  <a:pt x="447" y="1488"/>
                </a:lnTo>
                <a:lnTo>
                  <a:pt x="461" y="1485"/>
                </a:lnTo>
                <a:lnTo>
                  <a:pt x="471" y="1480"/>
                </a:lnTo>
                <a:lnTo>
                  <a:pt x="471" y="1480"/>
                </a:lnTo>
                <a:lnTo>
                  <a:pt x="476" y="1476"/>
                </a:lnTo>
                <a:lnTo>
                  <a:pt x="479" y="1470"/>
                </a:lnTo>
                <a:lnTo>
                  <a:pt x="484" y="1462"/>
                </a:lnTo>
                <a:lnTo>
                  <a:pt x="488" y="1452"/>
                </a:lnTo>
                <a:lnTo>
                  <a:pt x="498" y="1429"/>
                </a:lnTo>
                <a:lnTo>
                  <a:pt x="506" y="1403"/>
                </a:lnTo>
                <a:lnTo>
                  <a:pt x="519" y="1353"/>
                </a:lnTo>
                <a:lnTo>
                  <a:pt x="527" y="1323"/>
                </a:lnTo>
                <a:lnTo>
                  <a:pt x="527" y="1323"/>
                </a:lnTo>
                <a:lnTo>
                  <a:pt x="527" y="1322"/>
                </a:lnTo>
                <a:lnTo>
                  <a:pt x="527" y="1322"/>
                </a:lnTo>
                <a:lnTo>
                  <a:pt x="527" y="1323"/>
                </a:lnTo>
                <a:lnTo>
                  <a:pt x="527" y="1323"/>
                </a:lnTo>
                <a:lnTo>
                  <a:pt x="532" y="1345"/>
                </a:lnTo>
                <a:lnTo>
                  <a:pt x="542" y="1383"/>
                </a:lnTo>
                <a:lnTo>
                  <a:pt x="553" y="1424"/>
                </a:lnTo>
                <a:lnTo>
                  <a:pt x="557" y="1442"/>
                </a:lnTo>
                <a:lnTo>
                  <a:pt x="559" y="1455"/>
                </a:lnTo>
                <a:lnTo>
                  <a:pt x="559" y="1455"/>
                </a:lnTo>
                <a:lnTo>
                  <a:pt x="566" y="1486"/>
                </a:lnTo>
                <a:lnTo>
                  <a:pt x="568" y="1511"/>
                </a:lnTo>
                <a:lnTo>
                  <a:pt x="568" y="1511"/>
                </a:lnTo>
                <a:lnTo>
                  <a:pt x="570" y="1517"/>
                </a:lnTo>
                <a:lnTo>
                  <a:pt x="571" y="1522"/>
                </a:lnTo>
                <a:lnTo>
                  <a:pt x="573" y="1526"/>
                </a:lnTo>
                <a:lnTo>
                  <a:pt x="573" y="1530"/>
                </a:lnTo>
                <a:lnTo>
                  <a:pt x="573" y="1534"/>
                </a:lnTo>
                <a:lnTo>
                  <a:pt x="571" y="1551"/>
                </a:lnTo>
                <a:lnTo>
                  <a:pt x="571" y="1551"/>
                </a:lnTo>
                <a:lnTo>
                  <a:pt x="567" y="1572"/>
                </a:lnTo>
                <a:lnTo>
                  <a:pt x="566" y="1588"/>
                </a:lnTo>
                <a:lnTo>
                  <a:pt x="566" y="1593"/>
                </a:lnTo>
                <a:lnTo>
                  <a:pt x="566" y="1598"/>
                </a:lnTo>
                <a:lnTo>
                  <a:pt x="568" y="1603"/>
                </a:lnTo>
                <a:lnTo>
                  <a:pt x="571" y="1606"/>
                </a:lnTo>
                <a:lnTo>
                  <a:pt x="571" y="1606"/>
                </a:lnTo>
                <a:lnTo>
                  <a:pt x="575" y="1609"/>
                </a:lnTo>
                <a:lnTo>
                  <a:pt x="580" y="1610"/>
                </a:lnTo>
                <a:lnTo>
                  <a:pt x="596" y="1610"/>
                </a:lnTo>
                <a:lnTo>
                  <a:pt x="616" y="1609"/>
                </a:lnTo>
                <a:lnTo>
                  <a:pt x="640" y="1605"/>
                </a:lnTo>
                <a:lnTo>
                  <a:pt x="662" y="1600"/>
                </a:lnTo>
                <a:lnTo>
                  <a:pt x="681" y="1595"/>
                </a:lnTo>
                <a:lnTo>
                  <a:pt x="688" y="1593"/>
                </a:lnTo>
                <a:lnTo>
                  <a:pt x="693" y="1590"/>
                </a:lnTo>
                <a:lnTo>
                  <a:pt x="696" y="1588"/>
                </a:lnTo>
                <a:lnTo>
                  <a:pt x="696" y="1585"/>
                </a:lnTo>
                <a:lnTo>
                  <a:pt x="696" y="1585"/>
                </a:lnTo>
                <a:lnTo>
                  <a:pt x="691" y="1579"/>
                </a:lnTo>
                <a:lnTo>
                  <a:pt x="683" y="1570"/>
                </a:lnTo>
                <a:lnTo>
                  <a:pt x="660" y="1549"/>
                </a:lnTo>
                <a:lnTo>
                  <a:pt x="638" y="1529"/>
                </a:lnTo>
                <a:lnTo>
                  <a:pt x="632" y="1521"/>
                </a:lnTo>
                <a:lnTo>
                  <a:pt x="630" y="1517"/>
                </a:lnTo>
                <a:lnTo>
                  <a:pt x="630" y="1516"/>
                </a:lnTo>
                <a:lnTo>
                  <a:pt x="630" y="1516"/>
                </a:lnTo>
                <a:lnTo>
                  <a:pt x="630" y="1514"/>
                </a:lnTo>
                <a:lnTo>
                  <a:pt x="631" y="1512"/>
                </a:lnTo>
                <a:lnTo>
                  <a:pt x="632" y="1510"/>
                </a:lnTo>
                <a:lnTo>
                  <a:pt x="633" y="1507"/>
                </a:lnTo>
                <a:lnTo>
                  <a:pt x="633" y="1503"/>
                </a:lnTo>
                <a:lnTo>
                  <a:pt x="630" y="1486"/>
                </a:lnTo>
                <a:lnTo>
                  <a:pt x="630" y="1486"/>
                </a:lnTo>
                <a:lnTo>
                  <a:pt x="620" y="1457"/>
                </a:lnTo>
                <a:lnTo>
                  <a:pt x="607" y="1423"/>
                </a:lnTo>
                <a:lnTo>
                  <a:pt x="597" y="1389"/>
                </a:lnTo>
                <a:lnTo>
                  <a:pt x="595" y="1376"/>
                </a:lnTo>
                <a:lnTo>
                  <a:pt x="593" y="1364"/>
                </a:lnTo>
                <a:lnTo>
                  <a:pt x="593" y="1364"/>
                </a:lnTo>
                <a:lnTo>
                  <a:pt x="595" y="1349"/>
                </a:lnTo>
                <a:lnTo>
                  <a:pt x="600" y="1328"/>
                </a:lnTo>
                <a:lnTo>
                  <a:pt x="616" y="1274"/>
                </a:lnTo>
                <a:lnTo>
                  <a:pt x="632" y="1223"/>
                </a:lnTo>
                <a:lnTo>
                  <a:pt x="642" y="1194"/>
                </a:lnTo>
                <a:lnTo>
                  <a:pt x="642" y="1194"/>
                </a:lnTo>
                <a:lnTo>
                  <a:pt x="670" y="1147"/>
                </a:lnTo>
                <a:lnTo>
                  <a:pt x="693" y="1107"/>
                </a:lnTo>
                <a:lnTo>
                  <a:pt x="693" y="1107"/>
                </a:lnTo>
                <a:lnTo>
                  <a:pt x="719" y="1081"/>
                </a:lnTo>
                <a:lnTo>
                  <a:pt x="769" y="1031"/>
                </a:lnTo>
                <a:lnTo>
                  <a:pt x="839" y="959"/>
                </a:lnTo>
                <a:lnTo>
                  <a:pt x="839" y="959"/>
                </a:lnTo>
                <a:lnTo>
                  <a:pt x="845" y="968"/>
                </a:lnTo>
                <a:lnTo>
                  <a:pt x="853" y="975"/>
                </a:lnTo>
                <a:lnTo>
                  <a:pt x="864" y="985"/>
                </a:lnTo>
                <a:lnTo>
                  <a:pt x="880" y="997"/>
                </a:lnTo>
                <a:lnTo>
                  <a:pt x="890" y="1002"/>
                </a:lnTo>
                <a:lnTo>
                  <a:pt x="901" y="1008"/>
                </a:lnTo>
                <a:lnTo>
                  <a:pt x="914" y="1013"/>
                </a:lnTo>
                <a:lnTo>
                  <a:pt x="929" y="1017"/>
                </a:lnTo>
                <a:lnTo>
                  <a:pt x="944" y="1021"/>
                </a:lnTo>
                <a:lnTo>
                  <a:pt x="961" y="1024"/>
                </a:lnTo>
                <a:lnTo>
                  <a:pt x="961" y="1024"/>
                </a:lnTo>
                <a:lnTo>
                  <a:pt x="1030" y="1036"/>
                </a:lnTo>
                <a:lnTo>
                  <a:pt x="1092" y="1046"/>
                </a:lnTo>
                <a:lnTo>
                  <a:pt x="1121" y="1049"/>
                </a:lnTo>
                <a:lnTo>
                  <a:pt x="1148" y="1052"/>
                </a:lnTo>
                <a:lnTo>
                  <a:pt x="1173" y="1052"/>
                </a:lnTo>
                <a:lnTo>
                  <a:pt x="1196" y="1051"/>
                </a:lnTo>
                <a:lnTo>
                  <a:pt x="1196" y="1051"/>
                </a:lnTo>
                <a:lnTo>
                  <a:pt x="1234" y="1047"/>
                </a:lnTo>
                <a:lnTo>
                  <a:pt x="1263" y="1044"/>
                </a:lnTo>
                <a:lnTo>
                  <a:pt x="1286" y="1044"/>
                </a:lnTo>
                <a:lnTo>
                  <a:pt x="1303" y="1044"/>
                </a:lnTo>
                <a:lnTo>
                  <a:pt x="1303" y="1044"/>
                </a:lnTo>
                <a:lnTo>
                  <a:pt x="1320" y="1044"/>
                </a:lnTo>
                <a:lnTo>
                  <a:pt x="1335" y="1044"/>
                </a:lnTo>
                <a:lnTo>
                  <a:pt x="1342" y="1047"/>
                </a:lnTo>
                <a:lnTo>
                  <a:pt x="1348" y="1049"/>
                </a:lnTo>
                <a:lnTo>
                  <a:pt x="1355" y="1054"/>
                </a:lnTo>
                <a:lnTo>
                  <a:pt x="1361" y="1061"/>
                </a:lnTo>
                <a:lnTo>
                  <a:pt x="1361" y="1061"/>
                </a:lnTo>
                <a:lnTo>
                  <a:pt x="1367" y="1067"/>
                </a:lnTo>
                <a:lnTo>
                  <a:pt x="1375" y="1073"/>
                </a:lnTo>
                <a:lnTo>
                  <a:pt x="1382" y="1078"/>
                </a:lnTo>
                <a:lnTo>
                  <a:pt x="1389" y="1082"/>
                </a:lnTo>
                <a:lnTo>
                  <a:pt x="1401" y="1087"/>
                </a:lnTo>
                <a:lnTo>
                  <a:pt x="1405" y="1090"/>
                </a:lnTo>
                <a:lnTo>
                  <a:pt x="1405" y="1090"/>
                </a:lnTo>
                <a:lnTo>
                  <a:pt x="1461" y="1235"/>
                </a:lnTo>
                <a:lnTo>
                  <a:pt x="1501" y="1342"/>
                </a:lnTo>
                <a:lnTo>
                  <a:pt x="1524" y="1403"/>
                </a:lnTo>
                <a:lnTo>
                  <a:pt x="1524" y="1403"/>
                </a:lnTo>
                <a:lnTo>
                  <a:pt x="1530" y="1424"/>
                </a:lnTo>
                <a:lnTo>
                  <a:pt x="1535" y="1443"/>
                </a:lnTo>
                <a:lnTo>
                  <a:pt x="1539" y="1461"/>
                </a:lnTo>
                <a:lnTo>
                  <a:pt x="1544" y="1475"/>
                </a:lnTo>
                <a:lnTo>
                  <a:pt x="1544" y="1475"/>
                </a:lnTo>
                <a:lnTo>
                  <a:pt x="1550" y="1487"/>
                </a:lnTo>
                <a:lnTo>
                  <a:pt x="1558" y="1498"/>
                </a:lnTo>
                <a:lnTo>
                  <a:pt x="1565" y="1508"/>
                </a:lnTo>
                <a:lnTo>
                  <a:pt x="1571" y="1517"/>
                </a:lnTo>
                <a:lnTo>
                  <a:pt x="1571" y="1517"/>
                </a:lnTo>
                <a:lnTo>
                  <a:pt x="1575" y="1525"/>
                </a:lnTo>
                <a:lnTo>
                  <a:pt x="1578" y="1532"/>
                </a:lnTo>
                <a:lnTo>
                  <a:pt x="1583" y="1541"/>
                </a:lnTo>
                <a:lnTo>
                  <a:pt x="1589" y="1554"/>
                </a:lnTo>
                <a:lnTo>
                  <a:pt x="1589" y="1554"/>
                </a:lnTo>
                <a:lnTo>
                  <a:pt x="1593" y="1560"/>
                </a:lnTo>
                <a:lnTo>
                  <a:pt x="1595" y="1566"/>
                </a:lnTo>
                <a:lnTo>
                  <a:pt x="1598" y="1572"/>
                </a:lnTo>
                <a:lnTo>
                  <a:pt x="1601" y="1577"/>
                </a:lnTo>
                <a:lnTo>
                  <a:pt x="1605" y="1583"/>
                </a:lnTo>
                <a:lnTo>
                  <a:pt x="1611" y="1586"/>
                </a:lnTo>
                <a:lnTo>
                  <a:pt x="1620" y="1589"/>
                </a:lnTo>
                <a:lnTo>
                  <a:pt x="1631" y="1591"/>
                </a:lnTo>
                <a:lnTo>
                  <a:pt x="1631" y="1591"/>
                </a:lnTo>
                <a:lnTo>
                  <a:pt x="1645" y="1593"/>
                </a:lnTo>
                <a:lnTo>
                  <a:pt x="1658" y="1591"/>
                </a:lnTo>
                <a:lnTo>
                  <a:pt x="1670" y="1589"/>
                </a:lnTo>
                <a:lnTo>
                  <a:pt x="1682" y="1585"/>
                </a:lnTo>
                <a:lnTo>
                  <a:pt x="1690" y="1581"/>
                </a:lnTo>
                <a:lnTo>
                  <a:pt x="1697" y="1577"/>
                </a:lnTo>
                <a:lnTo>
                  <a:pt x="1700" y="1572"/>
                </a:lnTo>
                <a:lnTo>
                  <a:pt x="1700" y="1571"/>
                </a:lnTo>
                <a:lnTo>
                  <a:pt x="1700" y="1569"/>
                </a:lnTo>
                <a:lnTo>
                  <a:pt x="1700" y="1569"/>
                </a:lnTo>
                <a:lnTo>
                  <a:pt x="1693" y="1557"/>
                </a:lnTo>
                <a:lnTo>
                  <a:pt x="1683" y="1542"/>
                </a:lnTo>
                <a:lnTo>
                  <a:pt x="1669" y="1525"/>
                </a:lnTo>
                <a:lnTo>
                  <a:pt x="1654" y="1508"/>
                </a:lnTo>
                <a:lnTo>
                  <a:pt x="1654" y="1508"/>
                </a:lnTo>
                <a:lnTo>
                  <a:pt x="1636" y="1493"/>
                </a:lnTo>
                <a:lnTo>
                  <a:pt x="1620" y="1476"/>
                </a:lnTo>
                <a:lnTo>
                  <a:pt x="1614" y="1468"/>
                </a:lnTo>
                <a:lnTo>
                  <a:pt x="1608" y="1460"/>
                </a:lnTo>
                <a:lnTo>
                  <a:pt x="1603" y="1452"/>
                </a:lnTo>
                <a:lnTo>
                  <a:pt x="1600" y="1445"/>
                </a:lnTo>
                <a:lnTo>
                  <a:pt x="1600" y="1445"/>
                </a:lnTo>
                <a:lnTo>
                  <a:pt x="1594" y="1432"/>
                </a:lnTo>
                <a:lnTo>
                  <a:pt x="1589" y="1421"/>
                </a:lnTo>
                <a:lnTo>
                  <a:pt x="1583" y="1407"/>
                </a:lnTo>
                <a:lnTo>
                  <a:pt x="1579" y="1398"/>
                </a:lnTo>
                <a:lnTo>
                  <a:pt x="1575" y="1386"/>
                </a:lnTo>
                <a:lnTo>
                  <a:pt x="1575" y="1386"/>
                </a:lnTo>
                <a:lnTo>
                  <a:pt x="1558" y="1310"/>
                </a:lnTo>
                <a:lnTo>
                  <a:pt x="1541" y="1245"/>
                </a:lnTo>
                <a:lnTo>
                  <a:pt x="1541" y="1245"/>
                </a:lnTo>
                <a:lnTo>
                  <a:pt x="1539" y="1236"/>
                </a:lnTo>
                <a:lnTo>
                  <a:pt x="1538" y="1225"/>
                </a:lnTo>
                <a:lnTo>
                  <a:pt x="1536" y="1202"/>
                </a:lnTo>
                <a:lnTo>
                  <a:pt x="1535" y="1176"/>
                </a:lnTo>
                <a:lnTo>
                  <a:pt x="1535" y="1176"/>
                </a:lnTo>
                <a:lnTo>
                  <a:pt x="1553" y="1205"/>
                </a:lnTo>
                <a:lnTo>
                  <a:pt x="1568" y="1228"/>
                </a:lnTo>
                <a:lnTo>
                  <a:pt x="1578" y="1241"/>
                </a:lnTo>
                <a:lnTo>
                  <a:pt x="1578" y="1241"/>
                </a:lnTo>
                <a:lnTo>
                  <a:pt x="1584" y="1246"/>
                </a:lnTo>
                <a:lnTo>
                  <a:pt x="1591" y="1249"/>
                </a:lnTo>
                <a:lnTo>
                  <a:pt x="1596" y="1251"/>
                </a:lnTo>
                <a:lnTo>
                  <a:pt x="1600" y="1254"/>
                </a:lnTo>
                <a:lnTo>
                  <a:pt x="1600" y="1254"/>
                </a:lnTo>
                <a:lnTo>
                  <a:pt x="1601" y="1256"/>
                </a:lnTo>
                <a:lnTo>
                  <a:pt x="1604" y="1256"/>
                </a:lnTo>
                <a:lnTo>
                  <a:pt x="1606" y="1260"/>
                </a:lnTo>
                <a:lnTo>
                  <a:pt x="1610" y="1269"/>
                </a:lnTo>
                <a:lnTo>
                  <a:pt x="1610" y="1269"/>
                </a:lnTo>
                <a:lnTo>
                  <a:pt x="1614" y="1279"/>
                </a:lnTo>
                <a:lnTo>
                  <a:pt x="1619" y="1303"/>
                </a:lnTo>
                <a:lnTo>
                  <a:pt x="1619" y="1303"/>
                </a:lnTo>
                <a:lnTo>
                  <a:pt x="1624" y="1325"/>
                </a:lnTo>
                <a:lnTo>
                  <a:pt x="1626" y="1338"/>
                </a:lnTo>
                <a:lnTo>
                  <a:pt x="1626" y="1342"/>
                </a:lnTo>
                <a:lnTo>
                  <a:pt x="1628" y="1344"/>
                </a:lnTo>
                <a:lnTo>
                  <a:pt x="1630" y="1345"/>
                </a:lnTo>
                <a:lnTo>
                  <a:pt x="1634" y="1345"/>
                </a:lnTo>
                <a:lnTo>
                  <a:pt x="1634" y="1345"/>
                </a:lnTo>
                <a:lnTo>
                  <a:pt x="1652" y="1348"/>
                </a:lnTo>
                <a:lnTo>
                  <a:pt x="1665" y="1350"/>
                </a:lnTo>
                <a:lnTo>
                  <a:pt x="1682" y="1353"/>
                </a:lnTo>
                <a:lnTo>
                  <a:pt x="1695" y="1353"/>
                </a:lnTo>
                <a:lnTo>
                  <a:pt x="1703" y="1353"/>
                </a:lnTo>
                <a:lnTo>
                  <a:pt x="1708" y="1350"/>
                </a:lnTo>
                <a:lnTo>
                  <a:pt x="1713" y="1349"/>
                </a:lnTo>
                <a:lnTo>
                  <a:pt x="1717" y="1345"/>
                </a:lnTo>
                <a:lnTo>
                  <a:pt x="1719" y="1342"/>
                </a:lnTo>
                <a:lnTo>
                  <a:pt x="1720" y="1337"/>
                </a:lnTo>
                <a:lnTo>
                  <a:pt x="1720" y="1337"/>
                </a:lnTo>
                <a:lnTo>
                  <a:pt x="1719" y="1325"/>
                </a:lnTo>
                <a:lnTo>
                  <a:pt x="1718" y="1315"/>
                </a:lnTo>
                <a:lnTo>
                  <a:pt x="1715" y="1308"/>
                </a:lnTo>
                <a:lnTo>
                  <a:pt x="1713" y="1300"/>
                </a:lnTo>
                <a:lnTo>
                  <a:pt x="1705" y="1289"/>
                </a:lnTo>
                <a:lnTo>
                  <a:pt x="1700" y="1284"/>
                </a:lnTo>
                <a:lnTo>
                  <a:pt x="1700" y="1284"/>
                </a:lnTo>
                <a:lnTo>
                  <a:pt x="1693" y="1279"/>
                </a:lnTo>
                <a:lnTo>
                  <a:pt x="1683" y="1273"/>
                </a:lnTo>
                <a:lnTo>
                  <a:pt x="1677" y="1268"/>
                </a:lnTo>
                <a:lnTo>
                  <a:pt x="1670" y="1261"/>
                </a:lnTo>
                <a:lnTo>
                  <a:pt x="1663" y="1253"/>
                </a:lnTo>
                <a:lnTo>
                  <a:pt x="1655" y="1241"/>
                </a:lnTo>
                <a:lnTo>
                  <a:pt x="1655" y="1241"/>
                </a:lnTo>
                <a:lnTo>
                  <a:pt x="1645" y="1223"/>
                </a:lnTo>
                <a:lnTo>
                  <a:pt x="1641" y="1214"/>
                </a:lnTo>
                <a:lnTo>
                  <a:pt x="1640" y="1207"/>
                </a:lnTo>
                <a:lnTo>
                  <a:pt x="1638" y="1196"/>
                </a:lnTo>
                <a:lnTo>
                  <a:pt x="1638" y="1196"/>
                </a:lnTo>
                <a:lnTo>
                  <a:pt x="1634" y="1181"/>
                </a:lnTo>
                <a:lnTo>
                  <a:pt x="1631" y="1175"/>
                </a:lnTo>
                <a:lnTo>
                  <a:pt x="1628" y="1169"/>
                </a:lnTo>
                <a:lnTo>
                  <a:pt x="1616" y="1154"/>
                </a:lnTo>
                <a:lnTo>
                  <a:pt x="1598" y="1133"/>
                </a:lnTo>
                <a:lnTo>
                  <a:pt x="1598" y="1133"/>
                </a:lnTo>
                <a:lnTo>
                  <a:pt x="1586" y="1121"/>
                </a:lnTo>
                <a:lnTo>
                  <a:pt x="1578" y="1107"/>
                </a:lnTo>
                <a:lnTo>
                  <a:pt x="1571" y="1093"/>
                </a:lnTo>
                <a:lnTo>
                  <a:pt x="1566" y="1078"/>
                </a:lnTo>
                <a:lnTo>
                  <a:pt x="1563" y="1066"/>
                </a:lnTo>
                <a:lnTo>
                  <a:pt x="1560" y="1053"/>
                </a:lnTo>
                <a:lnTo>
                  <a:pt x="1558" y="1038"/>
                </a:lnTo>
                <a:lnTo>
                  <a:pt x="1558" y="1038"/>
                </a:lnTo>
                <a:lnTo>
                  <a:pt x="1556" y="1027"/>
                </a:lnTo>
                <a:lnTo>
                  <a:pt x="1553" y="1018"/>
                </a:lnTo>
                <a:lnTo>
                  <a:pt x="1546" y="1002"/>
                </a:lnTo>
                <a:lnTo>
                  <a:pt x="1546" y="1002"/>
                </a:lnTo>
                <a:lnTo>
                  <a:pt x="1545" y="994"/>
                </a:lnTo>
                <a:lnTo>
                  <a:pt x="1544" y="982"/>
                </a:lnTo>
                <a:lnTo>
                  <a:pt x="1541" y="944"/>
                </a:lnTo>
                <a:lnTo>
                  <a:pt x="1541" y="944"/>
                </a:lnTo>
                <a:lnTo>
                  <a:pt x="1540" y="910"/>
                </a:lnTo>
                <a:lnTo>
                  <a:pt x="1540" y="863"/>
                </a:lnTo>
                <a:lnTo>
                  <a:pt x="1541" y="768"/>
                </a:lnTo>
                <a:lnTo>
                  <a:pt x="1541" y="768"/>
                </a:lnTo>
                <a:lnTo>
                  <a:pt x="1541" y="730"/>
                </a:lnTo>
                <a:lnTo>
                  <a:pt x="1541" y="686"/>
                </a:lnTo>
                <a:lnTo>
                  <a:pt x="1543" y="666"/>
                </a:lnTo>
                <a:lnTo>
                  <a:pt x="1544" y="648"/>
                </a:lnTo>
                <a:lnTo>
                  <a:pt x="1546" y="634"/>
                </a:lnTo>
                <a:lnTo>
                  <a:pt x="1549" y="629"/>
                </a:lnTo>
                <a:lnTo>
                  <a:pt x="1550" y="625"/>
                </a:lnTo>
                <a:lnTo>
                  <a:pt x="1550" y="625"/>
                </a:lnTo>
                <a:lnTo>
                  <a:pt x="1558" y="618"/>
                </a:lnTo>
                <a:lnTo>
                  <a:pt x="1571" y="607"/>
                </a:lnTo>
                <a:lnTo>
                  <a:pt x="1608" y="583"/>
                </a:lnTo>
                <a:lnTo>
                  <a:pt x="1644" y="561"/>
                </a:lnTo>
                <a:lnTo>
                  <a:pt x="1657" y="554"/>
                </a:lnTo>
                <a:lnTo>
                  <a:pt x="1664" y="551"/>
                </a:lnTo>
                <a:lnTo>
                  <a:pt x="1664" y="551"/>
                </a:lnTo>
                <a:lnTo>
                  <a:pt x="1679" y="551"/>
                </a:lnTo>
                <a:lnTo>
                  <a:pt x="1702" y="551"/>
                </a:lnTo>
                <a:lnTo>
                  <a:pt x="1713" y="553"/>
                </a:lnTo>
                <a:lnTo>
                  <a:pt x="1723" y="554"/>
                </a:lnTo>
                <a:lnTo>
                  <a:pt x="1730" y="556"/>
                </a:lnTo>
                <a:lnTo>
                  <a:pt x="1732" y="559"/>
                </a:lnTo>
                <a:lnTo>
                  <a:pt x="1734" y="560"/>
                </a:lnTo>
                <a:lnTo>
                  <a:pt x="1734" y="560"/>
                </a:lnTo>
                <a:lnTo>
                  <a:pt x="1738" y="574"/>
                </a:lnTo>
                <a:lnTo>
                  <a:pt x="1744" y="597"/>
                </a:lnTo>
                <a:lnTo>
                  <a:pt x="1748" y="607"/>
                </a:lnTo>
                <a:lnTo>
                  <a:pt x="1753" y="618"/>
                </a:lnTo>
                <a:lnTo>
                  <a:pt x="1758" y="625"/>
                </a:lnTo>
                <a:lnTo>
                  <a:pt x="1763" y="632"/>
                </a:lnTo>
                <a:lnTo>
                  <a:pt x="1763" y="632"/>
                </a:lnTo>
                <a:lnTo>
                  <a:pt x="1773" y="640"/>
                </a:lnTo>
                <a:lnTo>
                  <a:pt x="1784" y="648"/>
                </a:lnTo>
                <a:lnTo>
                  <a:pt x="1796" y="654"/>
                </a:lnTo>
                <a:lnTo>
                  <a:pt x="1802" y="656"/>
                </a:lnTo>
                <a:lnTo>
                  <a:pt x="1807" y="656"/>
                </a:lnTo>
                <a:lnTo>
                  <a:pt x="1807" y="656"/>
                </a:lnTo>
                <a:lnTo>
                  <a:pt x="1813" y="656"/>
                </a:lnTo>
                <a:lnTo>
                  <a:pt x="1818" y="654"/>
                </a:lnTo>
                <a:lnTo>
                  <a:pt x="1826" y="651"/>
                </a:lnTo>
                <a:lnTo>
                  <a:pt x="1831" y="647"/>
                </a:lnTo>
                <a:lnTo>
                  <a:pt x="1832" y="646"/>
                </a:lnTo>
                <a:lnTo>
                  <a:pt x="1832" y="646"/>
                </a:lnTo>
                <a:lnTo>
                  <a:pt x="1837" y="644"/>
                </a:lnTo>
                <a:lnTo>
                  <a:pt x="1863" y="640"/>
                </a:lnTo>
                <a:lnTo>
                  <a:pt x="1863" y="640"/>
                </a:lnTo>
                <a:lnTo>
                  <a:pt x="1873" y="638"/>
                </a:lnTo>
                <a:lnTo>
                  <a:pt x="1882" y="635"/>
                </a:lnTo>
                <a:lnTo>
                  <a:pt x="1889" y="633"/>
                </a:lnTo>
                <a:lnTo>
                  <a:pt x="1894" y="629"/>
                </a:lnTo>
                <a:lnTo>
                  <a:pt x="1899" y="625"/>
                </a:lnTo>
                <a:lnTo>
                  <a:pt x="1902" y="620"/>
                </a:lnTo>
                <a:lnTo>
                  <a:pt x="1903" y="615"/>
                </a:lnTo>
                <a:lnTo>
                  <a:pt x="1903" y="612"/>
                </a:lnTo>
                <a:lnTo>
                  <a:pt x="1903" y="612"/>
                </a:lnTo>
                <a:lnTo>
                  <a:pt x="1901" y="593"/>
                </a:lnTo>
                <a:lnTo>
                  <a:pt x="1899" y="583"/>
                </a:lnTo>
                <a:lnTo>
                  <a:pt x="1894" y="571"/>
                </a:lnTo>
                <a:lnTo>
                  <a:pt x="1894" y="571"/>
                </a:lnTo>
                <a:lnTo>
                  <a:pt x="1889" y="559"/>
                </a:lnTo>
                <a:lnTo>
                  <a:pt x="1882" y="535"/>
                </a:lnTo>
                <a:lnTo>
                  <a:pt x="1864" y="469"/>
                </a:lnTo>
                <a:lnTo>
                  <a:pt x="1847" y="401"/>
                </a:lnTo>
                <a:lnTo>
                  <a:pt x="1836" y="363"/>
                </a:lnTo>
                <a:lnTo>
                  <a:pt x="1836" y="363"/>
                </a:lnTo>
                <a:lnTo>
                  <a:pt x="1816" y="299"/>
                </a:lnTo>
                <a:lnTo>
                  <a:pt x="1803" y="264"/>
                </a:lnTo>
                <a:lnTo>
                  <a:pt x="1799" y="252"/>
                </a:lnTo>
                <a:lnTo>
                  <a:pt x="1797" y="248"/>
                </a:lnTo>
                <a:lnTo>
                  <a:pt x="1797" y="248"/>
                </a:lnTo>
                <a:lnTo>
                  <a:pt x="1794" y="245"/>
                </a:lnTo>
                <a:lnTo>
                  <a:pt x="1793" y="243"/>
                </a:lnTo>
                <a:lnTo>
                  <a:pt x="1792" y="232"/>
                </a:lnTo>
                <a:lnTo>
                  <a:pt x="1789" y="210"/>
                </a:lnTo>
                <a:lnTo>
                  <a:pt x="1789" y="210"/>
                </a:lnTo>
                <a:lnTo>
                  <a:pt x="1791" y="200"/>
                </a:lnTo>
                <a:lnTo>
                  <a:pt x="1794" y="188"/>
                </a:lnTo>
                <a:lnTo>
                  <a:pt x="1794" y="181"/>
                </a:lnTo>
                <a:lnTo>
                  <a:pt x="1794" y="176"/>
                </a:lnTo>
                <a:lnTo>
                  <a:pt x="1793" y="173"/>
                </a:lnTo>
                <a:lnTo>
                  <a:pt x="1789" y="169"/>
                </a:lnTo>
                <a:lnTo>
                  <a:pt x="1789" y="169"/>
                </a:lnTo>
                <a:lnTo>
                  <a:pt x="1786" y="168"/>
                </a:lnTo>
                <a:lnTo>
                  <a:pt x="1782" y="166"/>
                </a:lnTo>
                <a:lnTo>
                  <a:pt x="1777" y="166"/>
                </a:lnTo>
                <a:lnTo>
                  <a:pt x="1774" y="168"/>
                </a:lnTo>
                <a:lnTo>
                  <a:pt x="1769" y="170"/>
                </a:lnTo>
                <a:lnTo>
                  <a:pt x="1767" y="171"/>
                </a:lnTo>
                <a:lnTo>
                  <a:pt x="1767" y="174"/>
                </a:lnTo>
                <a:lnTo>
                  <a:pt x="1767" y="174"/>
                </a:lnTo>
                <a:lnTo>
                  <a:pt x="1767" y="175"/>
                </a:lnTo>
                <a:lnTo>
                  <a:pt x="1765" y="178"/>
                </a:lnTo>
                <a:lnTo>
                  <a:pt x="1760" y="184"/>
                </a:lnTo>
                <a:lnTo>
                  <a:pt x="1753" y="190"/>
                </a:lnTo>
                <a:lnTo>
                  <a:pt x="1740" y="210"/>
                </a:lnTo>
                <a:lnTo>
                  <a:pt x="1700" y="174"/>
                </a:lnTo>
                <a:lnTo>
                  <a:pt x="1654" y="156"/>
                </a:lnTo>
                <a:lnTo>
                  <a:pt x="1634" y="165"/>
                </a:lnTo>
                <a:lnTo>
                  <a:pt x="1604" y="163"/>
                </a:lnTo>
                <a:lnTo>
                  <a:pt x="1604" y="163"/>
                </a:lnTo>
                <a:lnTo>
                  <a:pt x="1601" y="161"/>
                </a:lnTo>
                <a:lnTo>
                  <a:pt x="1596" y="161"/>
                </a:lnTo>
                <a:lnTo>
                  <a:pt x="1594" y="161"/>
                </a:lnTo>
                <a:lnTo>
                  <a:pt x="1590" y="163"/>
                </a:lnTo>
                <a:lnTo>
                  <a:pt x="1586" y="165"/>
                </a:lnTo>
                <a:lnTo>
                  <a:pt x="1584" y="169"/>
                </a:lnTo>
                <a:lnTo>
                  <a:pt x="1584" y="169"/>
                </a:lnTo>
                <a:lnTo>
                  <a:pt x="1580" y="180"/>
                </a:lnTo>
                <a:lnTo>
                  <a:pt x="1579" y="193"/>
                </a:lnTo>
                <a:lnTo>
                  <a:pt x="1578" y="205"/>
                </a:lnTo>
                <a:lnTo>
                  <a:pt x="1578" y="205"/>
                </a:lnTo>
                <a:lnTo>
                  <a:pt x="1579" y="213"/>
                </a:lnTo>
                <a:lnTo>
                  <a:pt x="1579" y="219"/>
                </a:lnTo>
                <a:lnTo>
                  <a:pt x="1578" y="228"/>
                </a:lnTo>
                <a:lnTo>
                  <a:pt x="1578" y="228"/>
                </a:lnTo>
                <a:lnTo>
                  <a:pt x="1575" y="237"/>
                </a:lnTo>
                <a:lnTo>
                  <a:pt x="1570" y="245"/>
                </a:lnTo>
                <a:lnTo>
                  <a:pt x="1564" y="252"/>
                </a:lnTo>
                <a:lnTo>
                  <a:pt x="1560" y="257"/>
                </a:lnTo>
                <a:lnTo>
                  <a:pt x="1560" y="257"/>
                </a:lnTo>
                <a:lnTo>
                  <a:pt x="1551" y="263"/>
                </a:lnTo>
                <a:lnTo>
                  <a:pt x="1538" y="270"/>
                </a:lnTo>
                <a:lnTo>
                  <a:pt x="1538" y="270"/>
                </a:lnTo>
                <a:lnTo>
                  <a:pt x="1530" y="272"/>
                </a:lnTo>
                <a:lnTo>
                  <a:pt x="1525" y="273"/>
                </a:lnTo>
                <a:lnTo>
                  <a:pt x="1518" y="273"/>
                </a:lnTo>
                <a:lnTo>
                  <a:pt x="1506" y="274"/>
                </a:lnTo>
                <a:lnTo>
                  <a:pt x="1506" y="274"/>
                </a:lnTo>
                <a:lnTo>
                  <a:pt x="1492" y="277"/>
                </a:lnTo>
                <a:lnTo>
                  <a:pt x="1480" y="277"/>
                </a:lnTo>
                <a:lnTo>
                  <a:pt x="1472" y="278"/>
                </a:lnTo>
                <a:lnTo>
                  <a:pt x="1469" y="279"/>
                </a:lnTo>
                <a:lnTo>
                  <a:pt x="1467" y="282"/>
                </a:lnTo>
                <a:lnTo>
                  <a:pt x="1467" y="282"/>
                </a:lnTo>
                <a:lnTo>
                  <a:pt x="1466" y="284"/>
                </a:lnTo>
                <a:lnTo>
                  <a:pt x="1461" y="287"/>
                </a:lnTo>
                <a:lnTo>
                  <a:pt x="1447" y="292"/>
                </a:lnTo>
                <a:lnTo>
                  <a:pt x="1426" y="299"/>
                </a:lnTo>
                <a:lnTo>
                  <a:pt x="1426" y="299"/>
                </a:lnTo>
                <a:lnTo>
                  <a:pt x="1425" y="301"/>
                </a:lnTo>
                <a:lnTo>
                  <a:pt x="1426" y="303"/>
                </a:lnTo>
                <a:lnTo>
                  <a:pt x="1432" y="311"/>
                </a:lnTo>
                <a:lnTo>
                  <a:pt x="1441" y="321"/>
                </a:lnTo>
                <a:lnTo>
                  <a:pt x="1441" y="321"/>
                </a:lnTo>
                <a:lnTo>
                  <a:pt x="1437" y="326"/>
                </a:lnTo>
                <a:lnTo>
                  <a:pt x="1424" y="339"/>
                </a:lnTo>
                <a:lnTo>
                  <a:pt x="1424" y="339"/>
                </a:lnTo>
                <a:lnTo>
                  <a:pt x="1417" y="344"/>
                </a:lnTo>
                <a:lnTo>
                  <a:pt x="1409" y="351"/>
                </a:lnTo>
                <a:lnTo>
                  <a:pt x="1386" y="363"/>
                </a:lnTo>
                <a:lnTo>
                  <a:pt x="1357" y="377"/>
                </a:lnTo>
                <a:lnTo>
                  <a:pt x="1417" y="228"/>
                </a:lnTo>
                <a:lnTo>
                  <a:pt x="1424" y="205"/>
                </a:lnTo>
                <a:lnTo>
                  <a:pt x="1424" y="205"/>
                </a:lnTo>
                <a:lnTo>
                  <a:pt x="1430" y="205"/>
                </a:lnTo>
                <a:lnTo>
                  <a:pt x="1437" y="205"/>
                </a:lnTo>
                <a:lnTo>
                  <a:pt x="1445" y="205"/>
                </a:lnTo>
                <a:lnTo>
                  <a:pt x="1452" y="203"/>
                </a:lnTo>
                <a:lnTo>
                  <a:pt x="1459" y="200"/>
                </a:lnTo>
                <a:lnTo>
                  <a:pt x="1461" y="198"/>
                </a:lnTo>
                <a:lnTo>
                  <a:pt x="1464" y="195"/>
                </a:lnTo>
                <a:lnTo>
                  <a:pt x="1465" y="191"/>
                </a:lnTo>
                <a:lnTo>
                  <a:pt x="1466" y="188"/>
                </a:lnTo>
                <a:lnTo>
                  <a:pt x="1466" y="188"/>
                </a:lnTo>
                <a:lnTo>
                  <a:pt x="1466" y="154"/>
                </a:lnTo>
                <a:lnTo>
                  <a:pt x="1466" y="154"/>
                </a:lnTo>
                <a:lnTo>
                  <a:pt x="1467" y="145"/>
                </a:lnTo>
                <a:lnTo>
                  <a:pt x="1471" y="121"/>
                </a:lnTo>
                <a:lnTo>
                  <a:pt x="1472" y="106"/>
                </a:lnTo>
                <a:lnTo>
                  <a:pt x="1472" y="90"/>
                </a:lnTo>
                <a:lnTo>
                  <a:pt x="1472" y="74"/>
                </a:lnTo>
                <a:lnTo>
                  <a:pt x="1470" y="58"/>
                </a:lnTo>
                <a:lnTo>
                  <a:pt x="1470" y="58"/>
                </a:lnTo>
                <a:lnTo>
                  <a:pt x="1467" y="51"/>
                </a:lnTo>
                <a:lnTo>
                  <a:pt x="1464" y="43"/>
                </a:lnTo>
                <a:lnTo>
                  <a:pt x="1459" y="37"/>
                </a:lnTo>
                <a:lnTo>
                  <a:pt x="1452" y="31"/>
                </a:lnTo>
                <a:lnTo>
                  <a:pt x="1446" y="25"/>
                </a:lnTo>
                <a:lnTo>
                  <a:pt x="1437" y="20"/>
                </a:lnTo>
                <a:lnTo>
                  <a:pt x="1421" y="11"/>
                </a:lnTo>
                <a:lnTo>
                  <a:pt x="1402" y="5"/>
                </a:lnTo>
                <a:lnTo>
                  <a:pt x="1384" y="1"/>
                </a:lnTo>
                <a:lnTo>
                  <a:pt x="1375" y="0"/>
                </a:lnTo>
                <a:lnTo>
                  <a:pt x="1367" y="0"/>
                </a:lnTo>
                <a:lnTo>
                  <a:pt x="1358" y="1"/>
                </a:lnTo>
                <a:lnTo>
                  <a:pt x="1352" y="2"/>
                </a:lnTo>
                <a:lnTo>
                  <a:pt x="1352" y="2"/>
                </a:lnTo>
                <a:lnTo>
                  <a:pt x="1340" y="7"/>
                </a:lnTo>
                <a:lnTo>
                  <a:pt x="1328" y="13"/>
                </a:lnTo>
                <a:lnTo>
                  <a:pt x="1320" y="21"/>
                </a:lnTo>
                <a:lnTo>
                  <a:pt x="1311" y="28"/>
                </a:lnTo>
                <a:lnTo>
                  <a:pt x="1298" y="42"/>
                </a:lnTo>
                <a:lnTo>
                  <a:pt x="1295" y="47"/>
                </a:lnTo>
                <a:lnTo>
                  <a:pt x="1295" y="47"/>
                </a:lnTo>
                <a:lnTo>
                  <a:pt x="1278" y="45"/>
                </a:lnTo>
                <a:lnTo>
                  <a:pt x="1239" y="40"/>
                </a:lnTo>
                <a:lnTo>
                  <a:pt x="1216" y="37"/>
                </a:lnTo>
                <a:lnTo>
                  <a:pt x="1191" y="35"/>
                </a:lnTo>
                <a:lnTo>
                  <a:pt x="1167" y="35"/>
                </a:lnTo>
                <a:lnTo>
                  <a:pt x="1144" y="36"/>
                </a:lnTo>
                <a:lnTo>
                  <a:pt x="1144" y="36"/>
                </a:lnTo>
                <a:lnTo>
                  <a:pt x="1126" y="38"/>
                </a:lnTo>
                <a:lnTo>
                  <a:pt x="1107" y="43"/>
                </a:lnTo>
                <a:lnTo>
                  <a:pt x="1090" y="48"/>
                </a:lnTo>
                <a:lnTo>
                  <a:pt x="1075" y="53"/>
                </a:lnTo>
                <a:lnTo>
                  <a:pt x="1063" y="60"/>
                </a:lnTo>
                <a:lnTo>
                  <a:pt x="1053" y="66"/>
                </a:lnTo>
                <a:lnTo>
                  <a:pt x="1045" y="74"/>
                </a:lnTo>
                <a:lnTo>
                  <a:pt x="1044" y="77"/>
                </a:lnTo>
                <a:lnTo>
                  <a:pt x="1043" y="80"/>
                </a:lnTo>
                <a:lnTo>
                  <a:pt x="1043" y="80"/>
                </a:lnTo>
                <a:lnTo>
                  <a:pt x="1038" y="97"/>
                </a:lnTo>
                <a:lnTo>
                  <a:pt x="1035" y="101"/>
                </a:lnTo>
                <a:lnTo>
                  <a:pt x="1030" y="105"/>
                </a:lnTo>
                <a:lnTo>
                  <a:pt x="1030" y="105"/>
                </a:lnTo>
                <a:lnTo>
                  <a:pt x="1017" y="114"/>
                </a:lnTo>
                <a:lnTo>
                  <a:pt x="1005" y="120"/>
                </a:lnTo>
                <a:lnTo>
                  <a:pt x="994" y="129"/>
                </a:lnTo>
                <a:lnTo>
                  <a:pt x="983" y="140"/>
                </a:lnTo>
                <a:lnTo>
                  <a:pt x="978" y="148"/>
                </a:lnTo>
                <a:lnTo>
                  <a:pt x="973" y="154"/>
                </a:lnTo>
                <a:lnTo>
                  <a:pt x="969" y="163"/>
                </a:lnTo>
                <a:lnTo>
                  <a:pt x="966" y="170"/>
                </a:lnTo>
                <a:lnTo>
                  <a:pt x="964" y="180"/>
                </a:lnTo>
                <a:lnTo>
                  <a:pt x="964" y="190"/>
                </a:lnTo>
                <a:lnTo>
                  <a:pt x="964" y="190"/>
                </a:lnTo>
                <a:lnTo>
                  <a:pt x="965" y="213"/>
                </a:lnTo>
                <a:lnTo>
                  <a:pt x="969" y="240"/>
                </a:lnTo>
                <a:lnTo>
                  <a:pt x="975" y="269"/>
                </a:lnTo>
                <a:lnTo>
                  <a:pt x="983" y="298"/>
                </a:lnTo>
                <a:lnTo>
                  <a:pt x="995" y="348"/>
                </a:lnTo>
                <a:lnTo>
                  <a:pt x="1004" y="375"/>
                </a:lnTo>
                <a:lnTo>
                  <a:pt x="1004" y="375"/>
                </a:lnTo>
                <a:lnTo>
                  <a:pt x="1008" y="387"/>
                </a:lnTo>
                <a:lnTo>
                  <a:pt x="1010" y="403"/>
                </a:lnTo>
                <a:lnTo>
                  <a:pt x="1014" y="418"/>
                </a:lnTo>
                <a:lnTo>
                  <a:pt x="1018" y="428"/>
                </a:lnTo>
                <a:lnTo>
                  <a:pt x="1018" y="428"/>
                </a:lnTo>
                <a:lnTo>
                  <a:pt x="1020" y="435"/>
                </a:lnTo>
                <a:lnTo>
                  <a:pt x="1024" y="440"/>
                </a:lnTo>
                <a:lnTo>
                  <a:pt x="1028" y="445"/>
                </a:lnTo>
                <a:lnTo>
                  <a:pt x="1030" y="451"/>
                </a:lnTo>
                <a:lnTo>
                  <a:pt x="1030" y="451"/>
                </a:lnTo>
                <a:lnTo>
                  <a:pt x="1032" y="454"/>
                </a:lnTo>
                <a:lnTo>
                  <a:pt x="1034" y="455"/>
                </a:lnTo>
                <a:lnTo>
                  <a:pt x="1037" y="456"/>
                </a:lnTo>
                <a:lnTo>
                  <a:pt x="1038" y="459"/>
                </a:lnTo>
                <a:lnTo>
                  <a:pt x="1037" y="462"/>
                </a:lnTo>
                <a:lnTo>
                  <a:pt x="1028" y="476"/>
                </a:lnTo>
                <a:lnTo>
                  <a:pt x="1028" y="476"/>
                </a:lnTo>
                <a:lnTo>
                  <a:pt x="1022" y="486"/>
                </a:lnTo>
                <a:lnTo>
                  <a:pt x="1017" y="497"/>
                </a:lnTo>
                <a:lnTo>
                  <a:pt x="1010" y="510"/>
                </a:lnTo>
                <a:lnTo>
                  <a:pt x="1004" y="521"/>
                </a:lnTo>
                <a:lnTo>
                  <a:pt x="995" y="533"/>
                </a:lnTo>
                <a:lnTo>
                  <a:pt x="992" y="538"/>
                </a:lnTo>
                <a:lnTo>
                  <a:pt x="987" y="541"/>
                </a:lnTo>
                <a:lnTo>
                  <a:pt x="980" y="545"/>
                </a:lnTo>
                <a:lnTo>
                  <a:pt x="974" y="548"/>
                </a:lnTo>
                <a:lnTo>
                  <a:pt x="966" y="550"/>
                </a:lnTo>
                <a:lnTo>
                  <a:pt x="959" y="551"/>
                </a:lnTo>
                <a:lnTo>
                  <a:pt x="959" y="551"/>
                </a:lnTo>
                <a:lnTo>
                  <a:pt x="929" y="554"/>
                </a:lnTo>
                <a:lnTo>
                  <a:pt x="903" y="554"/>
                </a:lnTo>
                <a:lnTo>
                  <a:pt x="880" y="553"/>
                </a:lnTo>
                <a:lnTo>
                  <a:pt x="859" y="551"/>
                </a:lnTo>
                <a:lnTo>
                  <a:pt x="859" y="551"/>
                </a:lnTo>
                <a:lnTo>
                  <a:pt x="854" y="550"/>
                </a:lnTo>
                <a:lnTo>
                  <a:pt x="849" y="549"/>
                </a:lnTo>
                <a:lnTo>
                  <a:pt x="839" y="544"/>
                </a:lnTo>
                <a:lnTo>
                  <a:pt x="827" y="538"/>
                </a:lnTo>
                <a:lnTo>
                  <a:pt x="814" y="531"/>
                </a:lnTo>
                <a:lnTo>
                  <a:pt x="806" y="529"/>
                </a:lnTo>
                <a:lnTo>
                  <a:pt x="797" y="526"/>
                </a:lnTo>
                <a:lnTo>
                  <a:pt x="786" y="525"/>
                </a:lnTo>
                <a:lnTo>
                  <a:pt x="775" y="524"/>
                </a:lnTo>
                <a:lnTo>
                  <a:pt x="762" y="525"/>
                </a:lnTo>
                <a:lnTo>
                  <a:pt x="747" y="526"/>
                </a:lnTo>
                <a:lnTo>
                  <a:pt x="732" y="529"/>
                </a:lnTo>
                <a:lnTo>
                  <a:pt x="714" y="533"/>
                </a:lnTo>
                <a:lnTo>
                  <a:pt x="714" y="533"/>
                </a:lnTo>
                <a:lnTo>
                  <a:pt x="677" y="544"/>
                </a:lnTo>
                <a:lnTo>
                  <a:pt x="643" y="554"/>
                </a:lnTo>
                <a:lnTo>
                  <a:pt x="612" y="564"/>
                </a:lnTo>
                <a:lnTo>
                  <a:pt x="585" y="574"/>
                </a:lnTo>
                <a:lnTo>
                  <a:pt x="561" y="583"/>
                </a:lnTo>
                <a:lnTo>
                  <a:pt x="543" y="590"/>
                </a:lnTo>
                <a:lnTo>
                  <a:pt x="531" y="597"/>
                </a:lnTo>
                <a:lnTo>
                  <a:pt x="527" y="600"/>
                </a:lnTo>
                <a:lnTo>
                  <a:pt x="524" y="603"/>
                </a:lnTo>
                <a:lnTo>
                  <a:pt x="524" y="603"/>
                </a:lnTo>
                <a:lnTo>
                  <a:pt x="516" y="613"/>
                </a:lnTo>
                <a:lnTo>
                  <a:pt x="503" y="625"/>
                </a:lnTo>
                <a:lnTo>
                  <a:pt x="487" y="640"/>
                </a:lnTo>
                <a:lnTo>
                  <a:pt x="487" y="640"/>
                </a:lnTo>
                <a:lnTo>
                  <a:pt x="473" y="644"/>
                </a:lnTo>
                <a:lnTo>
                  <a:pt x="437" y="656"/>
                </a:lnTo>
                <a:lnTo>
                  <a:pt x="413" y="663"/>
                </a:lnTo>
                <a:lnTo>
                  <a:pt x="388" y="674"/>
                </a:lnTo>
                <a:lnTo>
                  <a:pt x="360" y="687"/>
                </a:lnTo>
                <a:lnTo>
                  <a:pt x="333" y="701"/>
                </a:lnTo>
                <a:lnTo>
                  <a:pt x="333" y="701"/>
                </a:lnTo>
                <a:lnTo>
                  <a:pt x="292" y="725"/>
                </a:lnTo>
                <a:lnTo>
                  <a:pt x="271" y="737"/>
                </a:lnTo>
                <a:lnTo>
                  <a:pt x="264" y="741"/>
                </a:lnTo>
                <a:lnTo>
                  <a:pt x="255" y="743"/>
                </a:lnTo>
                <a:lnTo>
                  <a:pt x="230" y="750"/>
                </a:lnTo>
                <a:lnTo>
                  <a:pt x="230" y="750"/>
                </a:lnTo>
                <a:lnTo>
                  <a:pt x="214" y="753"/>
                </a:lnTo>
                <a:lnTo>
                  <a:pt x="199" y="756"/>
                </a:lnTo>
                <a:lnTo>
                  <a:pt x="174" y="757"/>
                </a:lnTo>
                <a:lnTo>
                  <a:pt x="160" y="758"/>
                </a:lnTo>
                <a:lnTo>
                  <a:pt x="158" y="760"/>
                </a:lnTo>
                <a:lnTo>
                  <a:pt x="159" y="761"/>
                </a:lnTo>
                <a:lnTo>
                  <a:pt x="159" y="761"/>
                </a:lnTo>
                <a:lnTo>
                  <a:pt x="165" y="763"/>
                </a:lnTo>
                <a:lnTo>
                  <a:pt x="174" y="766"/>
                </a:lnTo>
                <a:lnTo>
                  <a:pt x="180" y="768"/>
                </a:lnTo>
                <a:lnTo>
                  <a:pt x="183" y="770"/>
                </a:lnTo>
                <a:lnTo>
                  <a:pt x="183" y="772"/>
                </a:lnTo>
                <a:lnTo>
                  <a:pt x="183" y="772"/>
                </a:lnTo>
                <a:lnTo>
                  <a:pt x="181" y="775"/>
                </a:lnTo>
                <a:lnTo>
                  <a:pt x="178" y="778"/>
                </a:lnTo>
                <a:lnTo>
                  <a:pt x="166" y="786"/>
                </a:lnTo>
                <a:lnTo>
                  <a:pt x="149" y="795"/>
                </a:lnTo>
                <a:lnTo>
                  <a:pt x="181" y="795"/>
                </a:lnTo>
                <a:lnTo>
                  <a:pt x="181" y="795"/>
                </a:lnTo>
                <a:lnTo>
                  <a:pt x="189" y="795"/>
                </a:lnTo>
                <a:lnTo>
                  <a:pt x="195" y="795"/>
                </a:lnTo>
                <a:lnTo>
                  <a:pt x="203" y="796"/>
                </a:lnTo>
                <a:lnTo>
                  <a:pt x="208" y="799"/>
                </a:lnTo>
                <a:lnTo>
                  <a:pt x="210" y="800"/>
                </a:lnTo>
                <a:lnTo>
                  <a:pt x="211" y="802"/>
                </a:lnTo>
                <a:lnTo>
                  <a:pt x="210" y="805"/>
                </a:lnTo>
                <a:lnTo>
                  <a:pt x="209" y="807"/>
                </a:lnTo>
                <a:lnTo>
                  <a:pt x="205" y="811"/>
                </a:lnTo>
                <a:lnTo>
                  <a:pt x="201" y="815"/>
                </a:lnTo>
                <a:lnTo>
                  <a:pt x="201" y="815"/>
                </a:lnTo>
                <a:lnTo>
                  <a:pt x="188" y="825"/>
                </a:lnTo>
                <a:lnTo>
                  <a:pt x="173" y="837"/>
                </a:lnTo>
                <a:lnTo>
                  <a:pt x="158" y="852"/>
                </a:lnTo>
                <a:lnTo>
                  <a:pt x="141" y="870"/>
                </a:lnTo>
                <a:lnTo>
                  <a:pt x="126" y="889"/>
                </a:lnTo>
                <a:lnTo>
                  <a:pt x="112" y="908"/>
                </a:lnTo>
                <a:lnTo>
                  <a:pt x="100" y="928"/>
                </a:lnTo>
                <a:lnTo>
                  <a:pt x="91" y="947"/>
                </a:lnTo>
                <a:lnTo>
                  <a:pt x="91" y="947"/>
                </a:lnTo>
                <a:lnTo>
                  <a:pt x="86" y="963"/>
                </a:lnTo>
                <a:lnTo>
                  <a:pt x="82" y="978"/>
                </a:lnTo>
                <a:lnTo>
                  <a:pt x="76" y="1000"/>
                </a:lnTo>
                <a:lnTo>
                  <a:pt x="74" y="1011"/>
                </a:lnTo>
                <a:lnTo>
                  <a:pt x="69" y="1021"/>
                </a:lnTo>
                <a:lnTo>
                  <a:pt x="62" y="1031"/>
                </a:lnTo>
                <a:lnTo>
                  <a:pt x="54" y="1042"/>
                </a:lnTo>
                <a:lnTo>
                  <a:pt x="54" y="1042"/>
                </a:lnTo>
                <a:close/>
                <a:moveTo>
                  <a:pt x="1216" y="228"/>
                </a:moveTo>
                <a:lnTo>
                  <a:pt x="1216" y="228"/>
                </a:lnTo>
                <a:lnTo>
                  <a:pt x="1219" y="225"/>
                </a:lnTo>
                <a:lnTo>
                  <a:pt x="1223" y="227"/>
                </a:lnTo>
                <a:lnTo>
                  <a:pt x="1234" y="229"/>
                </a:lnTo>
                <a:lnTo>
                  <a:pt x="1248" y="235"/>
                </a:lnTo>
                <a:lnTo>
                  <a:pt x="1256" y="237"/>
                </a:lnTo>
                <a:lnTo>
                  <a:pt x="1263" y="239"/>
                </a:lnTo>
                <a:lnTo>
                  <a:pt x="1263" y="239"/>
                </a:lnTo>
                <a:lnTo>
                  <a:pt x="1271" y="239"/>
                </a:lnTo>
                <a:lnTo>
                  <a:pt x="1278" y="238"/>
                </a:lnTo>
                <a:lnTo>
                  <a:pt x="1291" y="235"/>
                </a:lnTo>
                <a:lnTo>
                  <a:pt x="1300" y="232"/>
                </a:lnTo>
                <a:lnTo>
                  <a:pt x="1303" y="229"/>
                </a:lnTo>
                <a:lnTo>
                  <a:pt x="1303" y="229"/>
                </a:lnTo>
                <a:lnTo>
                  <a:pt x="1305" y="237"/>
                </a:lnTo>
                <a:lnTo>
                  <a:pt x="1307" y="252"/>
                </a:lnTo>
                <a:lnTo>
                  <a:pt x="1307" y="272"/>
                </a:lnTo>
                <a:lnTo>
                  <a:pt x="1307" y="280"/>
                </a:lnTo>
                <a:lnTo>
                  <a:pt x="1305" y="288"/>
                </a:lnTo>
                <a:lnTo>
                  <a:pt x="1305" y="288"/>
                </a:lnTo>
                <a:lnTo>
                  <a:pt x="1298" y="301"/>
                </a:lnTo>
                <a:lnTo>
                  <a:pt x="1292" y="312"/>
                </a:lnTo>
                <a:lnTo>
                  <a:pt x="1288" y="318"/>
                </a:lnTo>
                <a:lnTo>
                  <a:pt x="1286" y="323"/>
                </a:lnTo>
                <a:lnTo>
                  <a:pt x="1285" y="329"/>
                </a:lnTo>
                <a:lnTo>
                  <a:pt x="1286" y="334"/>
                </a:lnTo>
                <a:lnTo>
                  <a:pt x="1286" y="334"/>
                </a:lnTo>
                <a:lnTo>
                  <a:pt x="1291" y="362"/>
                </a:lnTo>
                <a:lnTo>
                  <a:pt x="1295" y="377"/>
                </a:lnTo>
                <a:lnTo>
                  <a:pt x="1295" y="377"/>
                </a:lnTo>
                <a:lnTo>
                  <a:pt x="1286" y="378"/>
                </a:lnTo>
                <a:lnTo>
                  <a:pt x="1263" y="381"/>
                </a:lnTo>
                <a:lnTo>
                  <a:pt x="1263" y="381"/>
                </a:lnTo>
                <a:lnTo>
                  <a:pt x="1260" y="382"/>
                </a:lnTo>
                <a:lnTo>
                  <a:pt x="1257" y="383"/>
                </a:lnTo>
                <a:lnTo>
                  <a:pt x="1252" y="388"/>
                </a:lnTo>
                <a:lnTo>
                  <a:pt x="1248" y="393"/>
                </a:lnTo>
                <a:lnTo>
                  <a:pt x="1246" y="400"/>
                </a:lnTo>
                <a:lnTo>
                  <a:pt x="1243" y="412"/>
                </a:lnTo>
                <a:lnTo>
                  <a:pt x="1242" y="417"/>
                </a:lnTo>
                <a:lnTo>
                  <a:pt x="1242" y="417"/>
                </a:lnTo>
                <a:lnTo>
                  <a:pt x="1239" y="412"/>
                </a:lnTo>
                <a:lnTo>
                  <a:pt x="1233" y="402"/>
                </a:lnTo>
                <a:lnTo>
                  <a:pt x="1233" y="402"/>
                </a:lnTo>
                <a:lnTo>
                  <a:pt x="1232" y="395"/>
                </a:lnTo>
                <a:lnTo>
                  <a:pt x="1232" y="385"/>
                </a:lnTo>
                <a:lnTo>
                  <a:pt x="1229" y="360"/>
                </a:lnTo>
                <a:lnTo>
                  <a:pt x="1229" y="360"/>
                </a:lnTo>
                <a:lnTo>
                  <a:pt x="1228" y="353"/>
                </a:lnTo>
                <a:lnTo>
                  <a:pt x="1226" y="348"/>
                </a:lnTo>
                <a:lnTo>
                  <a:pt x="1218" y="338"/>
                </a:lnTo>
                <a:lnTo>
                  <a:pt x="1211" y="329"/>
                </a:lnTo>
                <a:lnTo>
                  <a:pt x="1204" y="321"/>
                </a:lnTo>
                <a:lnTo>
                  <a:pt x="1204" y="321"/>
                </a:lnTo>
                <a:lnTo>
                  <a:pt x="1202" y="317"/>
                </a:lnTo>
                <a:lnTo>
                  <a:pt x="1197" y="313"/>
                </a:lnTo>
                <a:lnTo>
                  <a:pt x="1187" y="304"/>
                </a:lnTo>
                <a:lnTo>
                  <a:pt x="1177" y="298"/>
                </a:lnTo>
                <a:lnTo>
                  <a:pt x="1176" y="296"/>
                </a:lnTo>
                <a:lnTo>
                  <a:pt x="1176" y="292"/>
                </a:lnTo>
                <a:lnTo>
                  <a:pt x="1176" y="292"/>
                </a:lnTo>
                <a:lnTo>
                  <a:pt x="1194" y="260"/>
                </a:lnTo>
                <a:lnTo>
                  <a:pt x="1207" y="239"/>
                </a:lnTo>
                <a:lnTo>
                  <a:pt x="1216" y="228"/>
                </a:lnTo>
                <a:lnTo>
                  <a:pt x="1216" y="22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AD4B8268-8E19-4161-B3C3-691506EAA8F7}"/>
              </a:ext>
            </a:extLst>
          </p:cNvPr>
          <p:cNvSpPr>
            <a:spLocks noEditPoints="1"/>
          </p:cNvSpPr>
          <p:nvPr/>
        </p:nvSpPr>
        <p:spPr bwMode="auto">
          <a:xfrm>
            <a:off x="3803650" y="4095524"/>
            <a:ext cx="2298700" cy="2063750"/>
          </a:xfrm>
          <a:custGeom>
            <a:avLst/>
            <a:gdLst>
              <a:gd name="T0" fmla="*/ 473 w 1448"/>
              <a:gd name="T1" fmla="*/ 36 h 1300"/>
              <a:gd name="T2" fmla="*/ 314 w 1448"/>
              <a:gd name="T3" fmla="*/ 0 h 1300"/>
              <a:gd name="T4" fmla="*/ 270 w 1448"/>
              <a:gd name="T5" fmla="*/ 138 h 1300"/>
              <a:gd name="T6" fmla="*/ 247 w 1448"/>
              <a:gd name="T7" fmla="*/ 228 h 1300"/>
              <a:gd name="T8" fmla="*/ 247 w 1448"/>
              <a:gd name="T9" fmla="*/ 276 h 1300"/>
              <a:gd name="T10" fmla="*/ 133 w 1448"/>
              <a:gd name="T11" fmla="*/ 296 h 1300"/>
              <a:gd name="T12" fmla="*/ 75 w 1448"/>
              <a:gd name="T13" fmla="*/ 329 h 1300"/>
              <a:gd name="T14" fmla="*/ 33 w 1448"/>
              <a:gd name="T15" fmla="*/ 475 h 1300"/>
              <a:gd name="T16" fmla="*/ 6 w 1448"/>
              <a:gd name="T17" fmla="*/ 639 h 1300"/>
              <a:gd name="T18" fmla="*/ 81 w 1448"/>
              <a:gd name="T19" fmla="*/ 664 h 1300"/>
              <a:gd name="T20" fmla="*/ 146 w 1448"/>
              <a:gd name="T21" fmla="*/ 591 h 1300"/>
              <a:gd name="T22" fmla="*/ 138 w 1448"/>
              <a:gd name="T23" fmla="*/ 797 h 1300"/>
              <a:gd name="T24" fmla="*/ 76 w 1448"/>
              <a:gd name="T25" fmla="*/ 1045 h 1300"/>
              <a:gd name="T26" fmla="*/ 120 w 1448"/>
              <a:gd name="T27" fmla="*/ 1152 h 1300"/>
              <a:gd name="T28" fmla="*/ 189 w 1448"/>
              <a:gd name="T29" fmla="*/ 1125 h 1300"/>
              <a:gd name="T30" fmla="*/ 300 w 1448"/>
              <a:gd name="T31" fmla="*/ 961 h 1300"/>
              <a:gd name="T32" fmla="*/ 452 w 1448"/>
              <a:gd name="T33" fmla="*/ 843 h 1300"/>
              <a:gd name="T34" fmla="*/ 468 w 1448"/>
              <a:gd name="T35" fmla="*/ 972 h 1300"/>
              <a:gd name="T36" fmla="*/ 334 w 1448"/>
              <a:gd name="T37" fmla="*/ 1150 h 1300"/>
              <a:gd name="T38" fmla="*/ 401 w 1448"/>
              <a:gd name="T39" fmla="*/ 1170 h 1300"/>
              <a:gd name="T40" fmla="*/ 485 w 1448"/>
              <a:gd name="T41" fmla="*/ 1054 h 1300"/>
              <a:gd name="T42" fmla="*/ 536 w 1448"/>
              <a:gd name="T43" fmla="*/ 1071 h 1300"/>
              <a:gd name="T44" fmla="*/ 447 w 1448"/>
              <a:gd name="T45" fmla="*/ 1272 h 1300"/>
              <a:gd name="T46" fmla="*/ 535 w 1448"/>
              <a:gd name="T47" fmla="*/ 1276 h 1300"/>
              <a:gd name="T48" fmla="*/ 635 w 1448"/>
              <a:gd name="T49" fmla="*/ 919 h 1300"/>
              <a:gd name="T50" fmla="*/ 740 w 1448"/>
              <a:gd name="T51" fmla="*/ 1068 h 1300"/>
              <a:gd name="T52" fmla="*/ 705 w 1448"/>
              <a:gd name="T53" fmla="*/ 1198 h 1300"/>
              <a:gd name="T54" fmla="*/ 780 w 1448"/>
              <a:gd name="T55" fmla="*/ 1079 h 1300"/>
              <a:gd name="T56" fmla="*/ 815 w 1448"/>
              <a:gd name="T57" fmla="*/ 878 h 1300"/>
              <a:gd name="T58" fmla="*/ 907 w 1448"/>
              <a:gd name="T59" fmla="*/ 1129 h 1300"/>
              <a:gd name="T60" fmla="*/ 974 w 1448"/>
              <a:gd name="T61" fmla="*/ 1221 h 1300"/>
              <a:gd name="T62" fmla="*/ 1017 w 1448"/>
              <a:gd name="T63" fmla="*/ 1178 h 1300"/>
              <a:gd name="T64" fmla="*/ 919 w 1448"/>
              <a:gd name="T65" fmla="*/ 1004 h 1300"/>
              <a:gd name="T66" fmla="*/ 952 w 1448"/>
              <a:gd name="T67" fmla="*/ 832 h 1300"/>
              <a:gd name="T68" fmla="*/ 1213 w 1448"/>
              <a:gd name="T69" fmla="*/ 960 h 1300"/>
              <a:gd name="T70" fmla="*/ 1332 w 1448"/>
              <a:gd name="T71" fmla="*/ 1074 h 1300"/>
              <a:gd name="T72" fmla="*/ 1382 w 1448"/>
              <a:gd name="T73" fmla="*/ 1150 h 1300"/>
              <a:gd name="T74" fmla="*/ 1420 w 1448"/>
              <a:gd name="T75" fmla="*/ 1091 h 1300"/>
              <a:gd name="T76" fmla="*/ 1355 w 1448"/>
              <a:gd name="T77" fmla="*/ 968 h 1300"/>
              <a:gd name="T78" fmla="*/ 1312 w 1448"/>
              <a:gd name="T79" fmla="*/ 776 h 1300"/>
              <a:gd name="T80" fmla="*/ 1406 w 1448"/>
              <a:gd name="T81" fmla="*/ 878 h 1300"/>
              <a:gd name="T82" fmla="*/ 1420 w 1448"/>
              <a:gd name="T83" fmla="*/ 785 h 1300"/>
              <a:gd name="T84" fmla="*/ 1309 w 1448"/>
              <a:gd name="T85" fmla="*/ 602 h 1300"/>
              <a:gd name="T86" fmla="*/ 1141 w 1448"/>
              <a:gd name="T87" fmla="*/ 413 h 1300"/>
              <a:gd name="T88" fmla="*/ 904 w 1448"/>
              <a:gd name="T89" fmla="*/ 351 h 1300"/>
              <a:gd name="T90" fmla="*/ 1026 w 1448"/>
              <a:gd name="T91" fmla="*/ 183 h 1300"/>
              <a:gd name="T92" fmla="*/ 805 w 1448"/>
              <a:gd name="T93" fmla="*/ 77 h 1300"/>
              <a:gd name="T94" fmla="*/ 687 w 1448"/>
              <a:gd name="T95" fmla="*/ 21 h 1300"/>
              <a:gd name="T96" fmla="*/ 604 w 1448"/>
              <a:gd name="T97" fmla="*/ 133 h 1300"/>
              <a:gd name="T98" fmla="*/ 637 w 1448"/>
              <a:gd name="T99" fmla="*/ 198 h 1300"/>
              <a:gd name="T100" fmla="*/ 615 w 1448"/>
              <a:gd name="T101" fmla="*/ 238 h 1300"/>
              <a:gd name="T102" fmla="*/ 599 w 1448"/>
              <a:gd name="T103" fmla="*/ 162 h 1300"/>
              <a:gd name="T104" fmla="*/ 735 w 1448"/>
              <a:gd name="T105" fmla="*/ 341 h 1300"/>
              <a:gd name="T106" fmla="*/ 685 w 1448"/>
              <a:gd name="T107" fmla="*/ 327 h 1300"/>
              <a:gd name="T108" fmla="*/ 366 w 1448"/>
              <a:gd name="T109" fmla="*/ 237 h 1300"/>
              <a:gd name="T110" fmla="*/ 323 w 1448"/>
              <a:gd name="T111" fmla="*/ 277 h 1300"/>
              <a:gd name="T112" fmla="*/ 284 w 1448"/>
              <a:gd name="T113" fmla="*/ 837 h 1300"/>
              <a:gd name="T114" fmla="*/ 199 w 1448"/>
              <a:gd name="T115" fmla="*/ 1021 h 1300"/>
              <a:gd name="T116" fmla="*/ 129 w 1448"/>
              <a:gd name="T117" fmla="*/ 1081 h 1300"/>
              <a:gd name="T118" fmla="*/ 114 w 1448"/>
              <a:gd name="T119" fmla="*/ 999 h 1300"/>
              <a:gd name="T120" fmla="*/ 189 w 1448"/>
              <a:gd name="T121" fmla="*/ 835 h 1300"/>
              <a:gd name="T122" fmla="*/ 1314 w 1448"/>
              <a:gd name="T123" fmla="*/ 973 h 1300"/>
              <a:gd name="T124" fmla="*/ 1226 w 1448"/>
              <a:gd name="T125" fmla="*/ 888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8" h="1300">
                <a:moveTo>
                  <a:pt x="597" y="153"/>
                </a:moveTo>
                <a:lnTo>
                  <a:pt x="597" y="153"/>
                </a:lnTo>
                <a:lnTo>
                  <a:pt x="595" y="147"/>
                </a:lnTo>
                <a:lnTo>
                  <a:pt x="591" y="133"/>
                </a:lnTo>
                <a:lnTo>
                  <a:pt x="584" y="117"/>
                </a:lnTo>
                <a:lnTo>
                  <a:pt x="577" y="109"/>
                </a:lnTo>
                <a:lnTo>
                  <a:pt x="572" y="102"/>
                </a:lnTo>
                <a:lnTo>
                  <a:pt x="572" y="102"/>
                </a:lnTo>
                <a:lnTo>
                  <a:pt x="555" y="82"/>
                </a:lnTo>
                <a:lnTo>
                  <a:pt x="548" y="75"/>
                </a:lnTo>
                <a:lnTo>
                  <a:pt x="538" y="65"/>
                </a:lnTo>
                <a:lnTo>
                  <a:pt x="538" y="65"/>
                </a:lnTo>
                <a:lnTo>
                  <a:pt x="525" y="55"/>
                </a:lnTo>
                <a:lnTo>
                  <a:pt x="512" y="48"/>
                </a:lnTo>
                <a:lnTo>
                  <a:pt x="500" y="41"/>
                </a:lnTo>
                <a:lnTo>
                  <a:pt x="488" y="39"/>
                </a:lnTo>
                <a:lnTo>
                  <a:pt x="488" y="39"/>
                </a:lnTo>
                <a:lnTo>
                  <a:pt x="480" y="38"/>
                </a:lnTo>
                <a:lnTo>
                  <a:pt x="473" y="36"/>
                </a:lnTo>
                <a:lnTo>
                  <a:pt x="465" y="36"/>
                </a:lnTo>
                <a:lnTo>
                  <a:pt x="452" y="34"/>
                </a:lnTo>
                <a:lnTo>
                  <a:pt x="452" y="34"/>
                </a:lnTo>
                <a:lnTo>
                  <a:pt x="434" y="31"/>
                </a:lnTo>
                <a:lnTo>
                  <a:pt x="418" y="29"/>
                </a:lnTo>
                <a:lnTo>
                  <a:pt x="398" y="28"/>
                </a:lnTo>
                <a:lnTo>
                  <a:pt x="398" y="28"/>
                </a:lnTo>
                <a:lnTo>
                  <a:pt x="384" y="29"/>
                </a:lnTo>
                <a:lnTo>
                  <a:pt x="384" y="29"/>
                </a:lnTo>
                <a:lnTo>
                  <a:pt x="383" y="25"/>
                </a:lnTo>
                <a:lnTo>
                  <a:pt x="377" y="18"/>
                </a:lnTo>
                <a:lnTo>
                  <a:pt x="372" y="13"/>
                </a:lnTo>
                <a:lnTo>
                  <a:pt x="366" y="9"/>
                </a:lnTo>
                <a:lnTo>
                  <a:pt x="357" y="5"/>
                </a:lnTo>
                <a:lnTo>
                  <a:pt x="347" y="3"/>
                </a:lnTo>
                <a:lnTo>
                  <a:pt x="347" y="3"/>
                </a:lnTo>
                <a:lnTo>
                  <a:pt x="337" y="0"/>
                </a:lnTo>
                <a:lnTo>
                  <a:pt x="326" y="0"/>
                </a:lnTo>
                <a:lnTo>
                  <a:pt x="314" y="0"/>
                </a:lnTo>
                <a:lnTo>
                  <a:pt x="304" y="3"/>
                </a:lnTo>
                <a:lnTo>
                  <a:pt x="295" y="5"/>
                </a:lnTo>
                <a:lnTo>
                  <a:pt x="287" y="9"/>
                </a:lnTo>
                <a:lnTo>
                  <a:pt x="280" y="15"/>
                </a:lnTo>
                <a:lnTo>
                  <a:pt x="275" y="21"/>
                </a:lnTo>
                <a:lnTo>
                  <a:pt x="275" y="21"/>
                </a:lnTo>
                <a:lnTo>
                  <a:pt x="272" y="30"/>
                </a:lnTo>
                <a:lnTo>
                  <a:pt x="268" y="40"/>
                </a:lnTo>
                <a:lnTo>
                  <a:pt x="263" y="62"/>
                </a:lnTo>
                <a:lnTo>
                  <a:pt x="260" y="79"/>
                </a:lnTo>
                <a:lnTo>
                  <a:pt x="259" y="89"/>
                </a:lnTo>
                <a:lnTo>
                  <a:pt x="259" y="89"/>
                </a:lnTo>
                <a:lnTo>
                  <a:pt x="258" y="99"/>
                </a:lnTo>
                <a:lnTo>
                  <a:pt x="257" y="108"/>
                </a:lnTo>
                <a:lnTo>
                  <a:pt x="267" y="113"/>
                </a:lnTo>
                <a:lnTo>
                  <a:pt x="267" y="113"/>
                </a:lnTo>
                <a:lnTo>
                  <a:pt x="270" y="133"/>
                </a:lnTo>
                <a:lnTo>
                  <a:pt x="270" y="133"/>
                </a:lnTo>
                <a:lnTo>
                  <a:pt x="270" y="138"/>
                </a:lnTo>
                <a:lnTo>
                  <a:pt x="270" y="143"/>
                </a:lnTo>
                <a:lnTo>
                  <a:pt x="273" y="148"/>
                </a:lnTo>
                <a:lnTo>
                  <a:pt x="273" y="148"/>
                </a:lnTo>
                <a:lnTo>
                  <a:pt x="279" y="159"/>
                </a:lnTo>
                <a:lnTo>
                  <a:pt x="279" y="159"/>
                </a:lnTo>
                <a:lnTo>
                  <a:pt x="270" y="167"/>
                </a:lnTo>
                <a:lnTo>
                  <a:pt x="263" y="174"/>
                </a:lnTo>
                <a:lnTo>
                  <a:pt x="257" y="184"/>
                </a:lnTo>
                <a:lnTo>
                  <a:pt x="257" y="184"/>
                </a:lnTo>
                <a:lnTo>
                  <a:pt x="252" y="189"/>
                </a:lnTo>
                <a:lnTo>
                  <a:pt x="249" y="191"/>
                </a:lnTo>
                <a:lnTo>
                  <a:pt x="248" y="193"/>
                </a:lnTo>
                <a:lnTo>
                  <a:pt x="248" y="202"/>
                </a:lnTo>
                <a:lnTo>
                  <a:pt x="248" y="202"/>
                </a:lnTo>
                <a:lnTo>
                  <a:pt x="248" y="212"/>
                </a:lnTo>
                <a:lnTo>
                  <a:pt x="247" y="218"/>
                </a:lnTo>
                <a:lnTo>
                  <a:pt x="245" y="223"/>
                </a:lnTo>
                <a:lnTo>
                  <a:pt x="247" y="228"/>
                </a:lnTo>
                <a:lnTo>
                  <a:pt x="247" y="228"/>
                </a:lnTo>
                <a:lnTo>
                  <a:pt x="254" y="242"/>
                </a:lnTo>
                <a:lnTo>
                  <a:pt x="259" y="253"/>
                </a:lnTo>
                <a:lnTo>
                  <a:pt x="259" y="253"/>
                </a:lnTo>
                <a:lnTo>
                  <a:pt x="260" y="258"/>
                </a:lnTo>
                <a:lnTo>
                  <a:pt x="260" y="265"/>
                </a:lnTo>
                <a:lnTo>
                  <a:pt x="260" y="273"/>
                </a:lnTo>
                <a:lnTo>
                  <a:pt x="260" y="273"/>
                </a:lnTo>
                <a:lnTo>
                  <a:pt x="257" y="287"/>
                </a:lnTo>
                <a:lnTo>
                  <a:pt x="257" y="287"/>
                </a:lnTo>
                <a:lnTo>
                  <a:pt x="248" y="290"/>
                </a:lnTo>
                <a:lnTo>
                  <a:pt x="243" y="290"/>
                </a:lnTo>
                <a:lnTo>
                  <a:pt x="242" y="290"/>
                </a:lnTo>
                <a:lnTo>
                  <a:pt x="242" y="287"/>
                </a:lnTo>
                <a:lnTo>
                  <a:pt x="242" y="287"/>
                </a:lnTo>
                <a:lnTo>
                  <a:pt x="245" y="282"/>
                </a:lnTo>
                <a:lnTo>
                  <a:pt x="248" y="279"/>
                </a:lnTo>
                <a:lnTo>
                  <a:pt x="249" y="277"/>
                </a:lnTo>
                <a:lnTo>
                  <a:pt x="249" y="276"/>
                </a:lnTo>
                <a:lnTo>
                  <a:pt x="247" y="276"/>
                </a:lnTo>
                <a:lnTo>
                  <a:pt x="244" y="276"/>
                </a:lnTo>
                <a:lnTo>
                  <a:pt x="244" y="276"/>
                </a:lnTo>
                <a:lnTo>
                  <a:pt x="209" y="281"/>
                </a:lnTo>
                <a:lnTo>
                  <a:pt x="209" y="281"/>
                </a:lnTo>
                <a:lnTo>
                  <a:pt x="209" y="280"/>
                </a:lnTo>
                <a:lnTo>
                  <a:pt x="207" y="279"/>
                </a:lnTo>
                <a:lnTo>
                  <a:pt x="204" y="277"/>
                </a:lnTo>
                <a:lnTo>
                  <a:pt x="204" y="277"/>
                </a:lnTo>
                <a:lnTo>
                  <a:pt x="198" y="275"/>
                </a:lnTo>
                <a:lnTo>
                  <a:pt x="193" y="273"/>
                </a:lnTo>
                <a:lnTo>
                  <a:pt x="184" y="276"/>
                </a:lnTo>
                <a:lnTo>
                  <a:pt x="184" y="276"/>
                </a:lnTo>
                <a:lnTo>
                  <a:pt x="166" y="280"/>
                </a:lnTo>
                <a:lnTo>
                  <a:pt x="160" y="281"/>
                </a:lnTo>
                <a:lnTo>
                  <a:pt x="155" y="284"/>
                </a:lnTo>
                <a:lnTo>
                  <a:pt x="155" y="284"/>
                </a:lnTo>
                <a:lnTo>
                  <a:pt x="144" y="290"/>
                </a:lnTo>
                <a:lnTo>
                  <a:pt x="133" y="296"/>
                </a:lnTo>
                <a:lnTo>
                  <a:pt x="133" y="296"/>
                </a:lnTo>
                <a:lnTo>
                  <a:pt x="119" y="301"/>
                </a:lnTo>
                <a:lnTo>
                  <a:pt x="114" y="302"/>
                </a:lnTo>
                <a:lnTo>
                  <a:pt x="114" y="302"/>
                </a:lnTo>
                <a:lnTo>
                  <a:pt x="118" y="299"/>
                </a:lnTo>
                <a:lnTo>
                  <a:pt x="124" y="292"/>
                </a:lnTo>
                <a:lnTo>
                  <a:pt x="125" y="289"/>
                </a:lnTo>
                <a:lnTo>
                  <a:pt x="125" y="286"/>
                </a:lnTo>
                <a:lnTo>
                  <a:pt x="123" y="285"/>
                </a:lnTo>
                <a:lnTo>
                  <a:pt x="116" y="285"/>
                </a:lnTo>
                <a:lnTo>
                  <a:pt x="116" y="285"/>
                </a:lnTo>
                <a:lnTo>
                  <a:pt x="109" y="287"/>
                </a:lnTo>
                <a:lnTo>
                  <a:pt x="101" y="290"/>
                </a:lnTo>
                <a:lnTo>
                  <a:pt x="96" y="292"/>
                </a:lnTo>
                <a:lnTo>
                  <a:pt x="91" y="296"/>
                </a:lnTo>
                <a:lnTo>
                  <a:pt x="88" y="300"/>
                </a:lnTo>
                <a:lnTo>
                  <a:pt x="84" y="305"/>
                </a:lnTo>
                <a:lnTo>
                  <a:pt x="79" y="316"/>
                </a:lnTo>
                <a:lnTo>
                  <a:pt x="79" y="316"/>
                </a:lnTo>
                <a:lnTo>
                  <a:pt x="75" y="329"/>
                </a:lnTo>
                <a:lnTo>
                  <a:pt x="74" y="337"/>
                </a:lnTo>
                <a:lnTo>
                  <a:pt x="73" y="344"/>
                </a:lnTo>
                <a:lnTo>
                  <a:pt x="69" y="349"/>
                </a:lnTo>
                <a:lnTo>
                  <a:pt x="69" y="349"/>
                </a:lnTo>
                <a:lnTo>
                  <a:pt x="66" y="353"/>
                </a:lnTo>
                <a:lnTo>
                  <a:pt x="65" y="356"/>
                </a:lnTo>
                <a:lnTo>
                  <a:pt x="64" y="365"/>
                </a:lnTo>
                <a:lnTo>
                  <a:pt x="63" y="375"/>
                </a:lnTo>
                <a:lnTo>
                  <a:pt x="61" y="379"/>
                </a:lnTo>
                <a:lnTo>
                  <a:pt x="58" y="384"/>
                </a:lnTo>
                <a:lnTo>
                  <a:pt x="58" y="384"/>
                </a:lnTo>
                <a:lnTo>
                  <a:pt x="39" y="404"/>
                </a:lnTo>
                <a:lnTo>
                  <a:pt x="34" y="409"/>
                </a:lnTo>
                <a:lnTo>
                  <a:pt x="30" y="415"/>
                </a:lnTo>
                <a:lnTo>
                  <a:pt x="27" y="422"/>
                </a:lnTo>
                <a:lnTo>
                  <a:pt x="26" y="427"/>
                </a:lnTo>
                <a:lnTo>
                  <a:pt x="26" y="427"/>
                </a:lnTo>
                <a:lnTo>
                  <a:pt x="29" y="445"/>
                </a:lnTo>
                <a:lnTo>
                  <a:pt x="33" y="475"/>
                </a:lnTo>
                <a:lnTo>
                  <a:pt x="34" y="492"/>
                </a:lnTo>
                <a:lnTo>
                  <a:pt x="35" y="507"/>
                </a:lnTo>
                <a:lnTo>
                  <a:pt x="34" y="519"/>
                </a:lnTo>
                <a:lnTo>
                  <a:pt x="34" y="524"/>
                </a:lnTo>
                <a:lnTo>
                  <a:pt x="33" y="528"/>
                </a:lnTo>
                <a:lnTo>
                  <a:pt x="33" y="528"/>
                </a:lnTo>
                <a:lnTo>
                  <a:pt x="16" y="557"/>
                </a:lnTo>
                <a:lnTo>
                  <a:pt x="9" y="570"/>
                </a:lnTo>
                <a:lnTo>
                  <a:pt x="6" y="578"/>
                </a:lnTo>
                <a:lnTo>
                  <a:pt x="6" y="578"/>
                </a:lnTo>
                <a:lnTo>
                  <a:pt x="2" y="596"/>
                </a:lnTo>
                <a:lnTo>
                  <a:pt x="2" y="596"/>
                </a:lnTo>
                <a:lnTo>
                  <a:pt x="1" y="608"/>
                </a:lnTo>
                <a:lnTo>
                  <a:pt x="0" y="616"/>
                </a:lnTo>
                <a:lnTo>
                  <a:pt x="1" y="622"/>
                </a:lnTo>
                <a:lnTo>
                  <a:pt x="4" y="630"/>
                </a:lnTo>
                <a:lnTo>
                  <a:pt x="4" y="630"/>
                </a:lnTo>
                <a:lnTo>
                  <a:pt x="5" y="635"/>
                </a:lnTo>
                <a:lnTo>
                  <a:pt x="6" y="639"/>
                </a:lnTo>
                <a:lnTo>
                  <a:pt x="6" y="646"/>
                </a:lnTo>
                <a:lnTo>
                  <a:pt x="7" y="650"/>
                </a:lnTo>
                <a:lnTo>
                  <a:pt x="9" y="652"/>
                </a:lnTo>
                <a:lnTo>
                  <a:pt x="11" y="656"/>
                </a:lnTo>
                <a:lnTo>
                  <a:pt x="15" y="661"/>
                </a:lnTo>
                <a:lnTo>
                  <a:pt x="15" y="661"/>
                </a:lnTo>
                <a:lnTo>
                  <a:pt x="25" y="667"/>
                </a:lnTo>
                <a:lnTo>
                  <a:pt x="33" y="672"/>
                </a:lnTo>
                <a:lnTo>
                  <a:pt x="40" y="674"/>
                </a:lnTo>
                <a:lnTo>
                  <a:pt x="49" y="675"/>
                </a:lnTo>
                <a:lnTo>
                  <a:pt x="49" y="675"/>
                </a:lnTo>
                <a:lnTo>
                  <a:pt x="56" y="676"/>
                </a:lnTo>
                <a:lnTo>
                  <a:pt x="63" y="679"/>
                </a:lnTo>
                <a:lnTo>
                  <a:pt x="65" y="679"/>
                </a:lnTo>
                <a:lnTo>
                  <a:pt x="68" y="679"/>
                </a:lnTo>
                <a:lnTo>
                  <a:pt x="71" y="677"/>
                </a:lnTo>
                <a:lnTo>
                  <a:pt x="74" y="674"/>
                </a:lnTo>
                <a:lnTo>
                  <a:pt x="74" y="674"/>
                </a:lnTo>
                <a:lnTo>
                  <a:pt x="81" y="664"/>
                </a:lnTo>
                <a:lnTo>
                  <a:pt x="90" y="650"/>
                </a:lnTo>
                <a:lnTo>
                  <a:pt x="90" y="650"/>
                </a:lnTo>
                <a:lnTo>
                  <a:pt x="96" y="641"/>
                </a:lnTo>
                <a:lnTo>
                  <a:pt x="100" y="633"/>
                </a:lnTo>
                <a:lnTo>
                  <a:pt x="103" y="628"/>
                </a:lnTo>
                <a:lnTo>
                  <a:pt x="104" y="626"/>
                </a:lnTo>
                <a:lnTo>
                  <a:pt x="104" y="626"/>
                </a:lnTo>
                <a:lnTo>
                  <a:pt x="110" y="625"/>
                </a:lnTo>
                <a:lnTo>
                  <a:pt x="114" y="625"/>
                </a:lnTo>
                <a:lnTo>
                  <a:pt x="115" y="622"/>
                </a:lnTo>
                <a:lnTo>
                  <a:pt x="115" y="622"/>
                </a:lnTo>
                <a:lnTo>
                  <a:pt x="115" y="620"/>
                </a:lnTo>
                <a:lnTo>
                  <a:pt x="114" y="617"/>
                </a:lnTo>
                <a:lnTo>
                  <a:pt x="115" y="615"/>
                </a:lnTo>
                <a:lnTo>
                  <a:pt x="120" y="611"/>
                </a:lnTo>
                <a:lnTo>
                  <a:pt x="120" y="611"/>
                </a:lnTo>
                <a:lnTo>
                  <a:pt x="129" y="606"/>
                </a:lnTo>
                <a:lnTo>
                  <a:pt x="138" y="598"/>
                </a:lnTo>
                <a:lnTo>
                  <a:pt x="146" y="591"/>
                </a:lnTo>
                <a:lnTo>
                  <a:pt x="168" y="590"/>
                </a:lnTo>
                <a:lnTo>
                  <a:pt x="168" y="590"/>
                </a:lnTo>
                <a:lnTo>
                  <a:pt x="168" y="617"/>
                </a:lnTo>
                <a:lnTo>
                  <a:pt x="168" y="644"/>
                </a:lnTo>
                <a:lnTo>
                  <a:pt x="170" y="659"/>
                </a:lnTo>
                <a:lnTo>
                  <a:pt x="172" y="672"/>
                </a:lnTo>
                <a:lnTo>
                  <a:pt x="172" y="672"/>
                </a:lnTo>
                <a:lnTo>
                  <a:pt x="177" y="695"/>
                </a:lnTo>
                <a:lnTo>
                  <a:pt x="180" y="710"/>
                </a:lnTo>
                <a:lnTo>
                  <a:pt x="180" y="716"/>
                </a:lnTo>
                <a:lnTo>
                  <a:pt x="180" y="721"/>
                </a:lnTo>
                <a:lnTo>
                  <a:pt x="180" y="726"/>
                </a:lnTo>
                <a:lnTo>
                  <a:pt x="178" y="730"/>
                </a:lnTo>
                <a:lnTo>
                  <a:pt x="178" y="730"/>
                </a:lnTo>
                <a:lnTo>
                  <a:pt x="163" y="756"/>
                </a:lnTo>
                <a:lnTo>
                  <a:pt x="146" y="785"/>
                </a:lnTo>
                <a:lnTo>
                  <a:pt x="146" y="785"/>
                </a:lnTo>
                <a:lnTo>
                  <a:pt x="143" y="792"/>
                </a:lnTo>
                <a:lnTo>
                  <a:pt x="138" y="797"/>
                </a:lnTo>
                <a:lnTo>
                  <a:pt x="125" y="808"/>
                </a:lnTo>
                <a:lnTo>
                  <a:pt x="114" y="819"/>
                </a:lnTo>
                <a:lnTo>
                  <a:pt x="109" y="825"/>
                </a:lnTo>
                <a:lnTo>
                  <a:pt x="105" y="830"/>
                </a:lnTo>
                <a:lnTo>
                  <a:pt x="105" y="830"/>
                </a:lnTo>
                <a:lnTo>
                  <a:pt x="101" y="840"/>
                </a:lnTo>
                <a:lnTo>
                  <a:pt x="99" y="845"/>
                </a:lnTo>
                <a:lnTo>
                  <a:pt x="99" y="854"/>
                </a:lnTo>
                <a:lnTo>
                  <a:pt x="99" y="854"/>
                </a:lnTo>
                <a:lnTo>
                  <a:pt x="95" y="874"/>
                </a:lnTo>
                <a:lnTo>
                  <a:pt x="89" y="893"/>
                </a:lnTo>
                <a:lnTo>
                  <a:pt x="89" y="893"/>
                </a:lnTo>
                <a:lnTo>
                  <a:pt x="83" y="903"/>
                </a:lnTo>
                <a:lnTo>
                  <a:pt x="80" y="912"/>
                </a:lnTo>
                <a:lnTo>
                  <a:pt x="78" y="925"/>
                </a:lnTo>
                <a:lnTo>
                  <a:pt x="78" y="925"/>
                </a:lnTo>
                <a:lnTo>
                  <a:pt x="74" y="1019"/>
                </a:lnTo>
                <a:lnTo>
                  <a:pt x="74" y="1019"/>
                </a:lnTo>
                <a:lnTo>
                  <a:pt x="76" y="1045"/>
                </a:lnTo>
                <a:lnTo>
                  <a:pt x="79" y="1066"/>
                </a:lnTo>
                <a:lnTo>
                  <a:pt x="81" y="1086"/>
                </a:lnTo>
                <a:lnTo>
                  <a:pt x="81" y="1086"/>
                </a:lnTo>
                <a:lnTo>
                  <a:pt x="81" y="1101"/>
                </a:lnTo>
                <a:lnTo>
                  <a:pt x="81" y="1115"/>
                </a:lnTo>
                <a:lnTo>
                  <a:pt x="81" y="1125"/>
                </a:lnTo>
                <a:lnTo>
                  <a:pt x="81" y="1130"/>
                </a:lnTo>
                <a:lnTo>
                  <a:pt x="83" y="1135"/>
                </a:lnTo>
                <a:lnTo>
                  <a:pt x="83" y="1135"/>
                </a:lnTo>
                <a:lnTo>
                  <a:pt x="85" y="1143"/>
                </a:lnTo>
                <a:lnTo>
                  <a:pt x="85" y="1145"/>
                </a:lnTo>
                <a:lnTo>
                  <a:pt x="85" y="1147"/>
                </a:lnTo>
                <a:lnTo>
                  <a:pt x="88" y="1148"/>
                </a:lnTo>
                <a:lnTo>
                  <a:pt x="94" y="1150"/>
                </a:lnTo>
                <a:lnTo>
                  <a:pt x="94" y="1150"/>
                </a:lnTo>
                <a:lnTo>
                  <a:pt x="103" y="1152"/>
                </a:lnTo>
                <a:lnTo>
                  <a:pt x="109" y="1152"/>
                </a:lnTo>
                <a:lnTo>
                  <a:pt x="114" y="1152"/>
                </a:lnTo>
                <a:lnTo>
                  <a:pt x="120" y="1152"/>
                </a:lnTo>
                <a:lnTo>
                  <a:pt x="120" y="1152"/>
                </a:lnTo>
                <a:lnTo>
                  <a:pt x="130" y="1155"/>
                </a:lnTo>
                <a:lnTo>
                  <a:pt x="145" y="1162"/>
                </a:lnTo>
                <a:lnTo>
                  <a:pt x="160" y="1167"/>
                </a:lnTo>
                <a:lnTo>
                  <a:pt x="166" y="1168"/>
                </a:lnTo>
                <a:lnTo>
                  <a:pt x="172" y="1167"/>
                </a:lnTo>
                <a:lnTo>
                  <a:pt x="172" y="1167"/>
                </a:lnTo>
                <a:lnTo>
                  <a:pt x="175" y="1164"/>
                </a:lnTo>
                <a:lnTo>
                  <a:pt x="178" y="1162"/>
                </a:lnTo>
                <a:lnTo>
                  <a:pt x="180" y="1155"/>
                </a:lnTo>
                <a:lnTo>
                  <a:pt x="180" y="1149"/>
                </a:lnTo>
                <a:lnTo>
                  <a:pt x="180" y="1142"/>
                </a:lnTo>
                <a:lnTo>
                  <a:pt x="180" y="1142"/>
                </a:lnTo>
                <a:lnTo>
                  <a:pt x="179" y="1128"/>
                </a:lnTo>
                <a:lnTo>
                  <a:pt x="179" y="1124"/>
                </a:lnTo>
                <a:lnTo>
                  <a:pt x="180" y="1121"/>
                </a:lnTo>
                <a:lnTo>
                  <a:pt x="180" y="1121"/>
                </a:lnTo>
                <a:lnTo>
                  <a:pt x="184" y="1123"/>
                </a:lnTo>
                <a:lnTo>
                  <a:pt x="189" y="1125"/>
                </a:lnTo>
                <a:lnTo>
                  <a:pt x="193" y="1125"/>
                </a:lnTo>
                <a:lnTo>
                  <a:pt x="197" y="1124"/>
                </a:lnTo>
                <a:lnTo>
                  <a:pt x="200" y="1121"/>
                </a:lnTo>
                <a:lnTo>
                  <a:pt x="203" y="1116"/>
                </a:lnTo>
                <a:lnTo>
                  <a:pt x="203" y="1116"/>
                </a:lnTo>
                <a:lnTo>
                  <a:pt x="205" y="1111"/>
                </a:lnTo>
                <a:lnTo>
                  <a:pt x="207" y="1108"/>
                </a:lnTo>
                <a:lnTo>
                  <a:pt x="207" y="1103"/>
                </a:lnTo>
                <a:lnTo>
                  <a:pt x="208" y="1098"/>
                </a:lnTo>
                <a:lnTo>
                  <a:pt x="214" y="1086"/>
                </a:lnTo>
                <a:lnTo>
                  <a:pt x="214" y="1086"/>
                </a:lnTo>
                <a:lnTo>
                  <a:pt x="223" y="1068"/>
                </a:lnTo>
                <a:lnTo>
                  <a:pt x="233" y="1047"/>
                </a:lnTo>
                <a:lnTo>
                  <a:pt x="243" y="1027"/>
                </a:lnTo>
                <a:lnTo>
                  <a:pt x="249" y="1019"/>
                </a:lnTo>
                <a:lnTo>
                  <a:pt x="255" y="1012"/>
                </a:lnTo>
                <a:lnTo>
                  <a:pt x="255" y="1012"/>
                </a:lnTo>
                <a:lnTo>
                  <a:pt x="274" y="991"/>
                </a:lnTo>
                <a:lnTo>
                  <a:pt x="300" y="961"/>
                </a:lnTo>
                <a:lnTo>
                  <a:pt x="327" y="926"/>
                </a:lnTo>
                <a:lnTo>
                  <a:pt x="349" y="897"/>
                </a:lnTo>
                <a:lnTo>
                  <a:pt x="349" y="897"/>
                </a:lnTo>
                <a:lnTo>
                  <a:pt x="366" y="873"/>
                </a:lnTo>
                <a:lnTo>
                  <a:pt x="378" y="853"/>
                </a:lnTo>
                <a:lnTo>
                  <a:pt x="389" y="833"/>
                </a:lnTo>
                <a:lnTo>
                  <a:pt x="389" y="833"/>
                </a:lnTo>
                <a:lnTo>
                  <a:pt x="407" y="835"/>
                </a:lnTo>
                <a:lnTo>
                  <a:pt x="422" y="837"/>
                </a:lnTo>
                <a:lnTo>
                  <a:pt x="436" y="837"/>
                </a:lnTo>
                <a:lnTo>
                  <a:pt x="436" y="837"/>
                </a:lnTo>
                <a:lnTo>
                  <a:pt x="445" y="837"/>
                </a:lnTo>
                <a:lnTo>
                  <a:pt x="450" y="835"/>
                </a:lnTo>
                <a:lnTo>
                  <a:pt x="451" y="835"/>
                </a:lnTo>
                <a:lnTo>
                  <a:pt x="452" y="837"/>
                </a:lnTo>
                <a:lnTo>
                  <a:pt x="452" y="837"/>
                </a:lnTo>
                <a:lnTo>
                  <a:pt x="451" y="840"/>
                </a:lnTo>
                <a:lnTo>
                  <a:pt x="451" y="843"/>
                </a:lnTo>
                <a:lnTo>
                  <a:pt x="452" y="843"/>
                </a:lnTo>
                <a:lnTo>
                  <a:pt x="453" y="844"/>
                </a:lnTo>
                <a:lnTo>
                  <a:pt x="458" y="843"/>
                </a:lnTo>
                <a:lnTo>
                  <a:pt x="458" y="843"/>
                </a:lnTo>
                <a:lnTo>
                  <a:pt x="472" y="839"/>
                </a:lnTo>
                <a:lnTo>
                  <a:pt x="478" y="838"/>
                </a:lnTo>
                <a:lnTo>
                  <a:pt x="483" y="837"/>
                </a:lnTo>
                <a:lnTo>
                  <a:pt x="483" y="837"/>
                </a:lnTo>
                <a:lnTo>
                  <a:pt x="485" y="838"/>
                </a:lnTo>
                <a:lnTo>
                  <a:pt x="485" y="842"/>
                </a:lnTo>
                <a:lnTo>
                  <a:pt x="485" y="851"/>
                </a:lnTo>
                <a:lnTo>
                  <a:pt x="481" y="862"/>
                </a:lnTo>
                <a:lnTo>
                  <a:pt x="478" y="873"/>
                </a:lnTo>
                <a:lnTo>
                  <a:pt x="478" y="873"/>
                </a:lnTo>
                <a:lnTo>
                  <a:pt x="476" y="879"/>
                </a:lnTo>
                <a:lnTo>
                  <a:pt x="475" y="891"/>
                </a:lnTo>
                <a:lnTo>
                  <a:pt x="473" y="919"/>
                </a:lnTo>
                <a:lnTo>
                  <a:pt x="471" y="950"/>
                </a:lnTo>
                <a:lnTo>
                  <a:pt x="468" y="972"/>
                </a:lnTo>
                <a:lnTo>
                  <a:pt x="468" y="972"/>
                </a:lnTo>
                <a:lnTo>
                  <a:pt x="465" y="988"/>
                </a:lnTo>
                <a:lnTo>
                  <a:pt x="460" y="1005"/>
                </a:lnTo>
                <a:lnTo>
                  <a:pt x="455" y="1019"/>
                </a:lnTo>
                <a:lnTo>
                  <a:pt x="452" y="1024"/>
                </a:lnTo>
                <a:lnTo>
                  <a:pt x="450" y="1026"/>
                </a:lnTo>
                <a:lnTo>
                  <a:pt x="450" y="1026"/>
                </a:lnTo>
                <a:lnTo>
                  <a:pt x="423" y="1057"/>
                </a:lnTo>
                <a:lnTo>
                  <a:pt x="402" y="1081"/>
                </a:lnTo>
                <a:lnTo>
                  <a:pt x="381" y="1101"/>
                </a:lnTo>
                <a:lnTo>
                  <a:pt x="381" y="1101"/>
                </a:lnTo>
                <a:lnTo>
                  <a:pt x="366" y="1118"/>
                </a:lnTo>
                <a:lnTo>
                  <a:pt x="356" y="1129"/>
                </a:lnTo>
                <a:lnTo>
                  <a:pt x="351" y="1136"/>
                </a:lnTo>
                <a:lnTo>
                  <a:pt x="348" y="1139"/>
                </a:lnTo>
                <a:lnTo>
                  <a:pt x="346" y="1140"/>
                </a:lnTo>
                <a:lnTo>
                  <a:pt x="346" y="1140"/>
                </a:lnTo>
                <a:lnTo>
                  <a:pt x="342" y="1143"/>
                </a:lnTo>
                <a:lnTo>
                  <a:pt x="338" y="1145"/>
                </a:lnTo>
                <a:lnTo>
                  <a:pt x="334" y="1150"/>
                </a:lnTo>
                <a:lnTo>
                  <a:pt x="331" y="1155"/>
                </a:lnTo>
                <a:lnTo>
                  <a:pt x="328" y="1162"/>
                </a:lnTo>
                <a:lnTo>
                  <a:pt x="327" y="1168"/>
                </a:lnTo>
                <a:lnTo>
                  <a:pt x="327" y="1174"/>
                </a:lnTo>
                <a:lnTo>
                  <a:pt x="329" y="1180"/>
                </a:lnTo>
                <a:lnTo>
                  <a:pt x="329" y="1180"/>
                </a:lnTo>
                <a:lnTo>
                  <a:pt x="334" y="1185"/>
                </a:lnTo>
                <a:lnTo>
                  <a:pt x="342" y="1190"/>
                </a:lnTo>
                <a:lnTo>
                  <a:pt x="352" y="1194"/>
                </a:lnTo>
                <a:lnTo>
                  <a:pt x="361" y="1198"/>
                </a:lnTo>
                <a:lnTo>
                  <a:pt x="371" y="1200"/>
                </a:lnTo>
                <a:lnTo>
                  <a:pt x="379" y="1200"/>
                </a:lnTo>
                <a:lnTo>
                  <a:pt x="387" y="1200"/>
                </a:lnTo>
                <a:lnTo>
                  <a:pt x="391" y="1199"/>
                </a:lnTo>
                <a:lnTo>
                  <a:pt x="391" y="1199"/>
                </a:lnTo>
                <a:lnTo>
                  <a:pt x="393" y="1195"/>
                </a:lnTo>
                <a:lnTo>
                  <a:pt x="396" y="1192"/>
                </a:lnTo>
                <a:lnTo>
                  <a:pt x="398" y="1180"/>
                </a:lnTo>
                <a:lnTo>
                  <a:pt x="401" y="1170"/>
                </a:lnTo>
                <a:lnTo>
                  <a:pt x="402" y="1162"/>
                </a:lnTo>
                <a:lnTo>
                  <a:pt x="402" y="1162"/>
                </a:lnTo>
                <a:lnTo>
                  <a:pt x="404" y="1155"/>
                </a:lnTo>
                <a:lnTo>
                  <a:pt x="404" y="1152"/>
                </a:lnTo>
                <a:lnTo>
                  <a:pt x="406" y="1149"/>
                </a:lnTo>
                <a:lnTo>
                  <a:pt x="408" y="1147"/>
                </a:lnTo>
                <a:lnTo>
                  <a:pt x="408" y="1147"/>
                </a:lnTo>
                <a:lnTo>
                  <a:pt x="413" y="1145"/>
                </a:lnTo>
                <a:lnTo>
                  <a:pt x="417" y="1144"/>
                </a:lnTo>
                <a:lnTo>
                  <a:pt x="421" y="1142"/>
                </a:lnTo>
                <a:lnTo>
                  <a:pt x="427" y="1138"/>
                </a:lnTo>
                <a:lnTo>
                  <a:pt x="427" y="1138"/>
                </a:lnTo>
                <a:lnTo>
                  <a:pt x="431" y="1134"/>
                </a:lnTo>
                <a:lnTo>
                  <a:pt x="436" y="1126"/>
                </a:lnTo>
                <a:lnTo>
                  <a:pt x="450" y="1106"/>
                </a:lnTo>
                <a:lnTo>
                  <a:pt x="462" y="1085"/>
                </a:lnTo>
                <a:lnTo>
                  <a:pt x="472" y="1069"/>
                </a:lnTo>
                <a:lnTo>
                  <a:pt x="472" y="1069"/>
                </a:lnTo>
                <a:lnTo>
                  <a:pt x="485" y="1054"/>
                </a:lnTo>
                <a:lnTo>
                  <a:pt x="490" y="1050"/>
                </a:lnTo>
                <a:lnTo>
                  <a:pt x="491" y="1045"/>
                </a:lnTo>
                <a:lnTo>
                  <a:pt x="491" y="1045"/>
                </a:lnTo>
                <a:lnTo>
                  <a:pt x="493" y="1037"/>
                </a:lnTo>
                <a:lnTo>
                  <a:pt x="493" y="1032"/>
                </a:lnTo>
                <a:lnTo>
                  <a:pt x="493" y="1032"/>
                </a:lnTo>
                <a:lnTo>
                  <a:pt x="492" y="1032"/>
                </a:lnTo>
                <a:lnTo>
                  <a:pt x="492" y="1031"/>
                </a:lnTo>
                <a:lnTo>
                  <a:pt x="503" y="1015"/>
                </a:lnTo>
                <a:lnTo>
                  <a:pt x="503" y="1015"/>
                </a:lnTo>
                <a:lnTo>
                  <a:pt x="531" y="976"/>
                </a:lnTo>
                <a:lnTo>
                  <a:pt x="546" y="955"/>
                </a:lnTo>
                <a:lnTo>
                  <a:pt x="546" y="955"/>
                </a:lnTo>
                <a:lnTo>
                  <a:pt x="547" y="987"/>
                </a:lnTo>
                <a:lnTo>
                  <a:pt x="547" y="1016"/>
                </a:lnTo>
                <a:lnTo>
                  <a:pt x="546" y="1030"/>
                </a:lnTo>
                <a:lnTo>
                  <a:pt x="543" y="1042"/>
                </a:lnTo>
                <a:lnTo>
                  <a:pt x="543" y="1042"/>
                </a:lnTo>
                <a:lnTo>
                  <a:pt x="536" y="1071"/>
                </a:lnTo>
                <a:lnTo>
                  <a:pt x="526" y="1106"/>
                </a:lnTo>
                <a:lnTo>
                  <a:pt x="512" y="1149"/>
                </a:lnTo>
                <a:lnTo>
                  <a:pt x="512" y="1149"/>
                </a:lnTo>
                <a:lnTo>
                  <a:pt x="512" y="1149"/>
                </a:lnTo>
                <a:lnTo>
                  <a:pt x="510" y="1155"/>
                </a:lnTo>
                <a:lnTo>
                  <a:pt x="510" y="1155"/>
                </a:lnTo>
                <a:lnTo>
                  <a:pt x="505" y="1169"/>
                </a:lnTo>
                <a:lnTo>
                  <a:pt x="496" y="1190"/>
                </a:lnTo>
                <a:lnTo>
                  <a:pt x="496" y="1190"/>
                </a:lnTo>
                <a:lnTo>
                  <a:pt x="490" y="1205"/>
                </a:lnTo>
                <a:lnTo>
                  <a:pt x="485" y="1221"/>
                </a:lnTo>
                <a:lnTo>
                  <a:pt x="478" y="1239"/>
                </a:lnTo>
                <a:lnTo>
                  <a:pt x="478" y="1239"/>
                </a:lnTo>
                <a:lnTo>
                  <a:pt x="476" y="1243"/>
                </a:lnTo>
                <a:lnTo>
                  <a:pt x="471" y="1251"/>
                </a:lnTo>
                <a:lnTo>
                  <a:pt x="461" y="1261"/>
                </a:lnTo>
                <a:lnTo>
                  <a:pt x="461" y="1261"/>
                </a:lnTo>
                <a:lnTo>
                  <a:pt x="456" y="1264"/>
                </a:lnTo>
                <a:lnTo>
                  <a:pt x="447" y="1272"/>
                </a:lnTo>
                <a:lnTo>
                  <a:pt x="445" y="1276"/>
                </a:lnTo>
                <a:lnTo>
                  <a:pt x="442" y="1279"/>
                </a:lnTo>
                <a:lnTo>
                  <a:pt x="442" y="1283"/>
                </a:lnTo>
                <a:lnTo>
                  <a:pt x="443" y="1286"/>
                </a:lnTo>
                <a:lnTo>
                  <a:pt x="446" y="1287"/>
                </a:lnTo>
                <a:lnTo>
                  <a:pt x="446" y="1287"/>
                </a:lnTo>
                <a:lnTo>
                  <a:pt x="461" y="1292"/>
                </a:lnTo>
                <a:lnTo>
                  <a:pt x="482" y="1297"/>
                </a:lnTo>
                <a:lnTo>
                  <a:pt x="495" y="1298"/>
                </a:lnTo>
                <a:lnTo>
                  <a:pt x="505" y="1300"/>
                </a:lnTo>
                <a:lnTo>
                  <a:pt x="513" y="1300"/>
                </a:lnTo>
                <a:lnTo>
                  <a:pt x="521" y="1297"/>
                </a:lnTo>
                <a:lnTo>
                  <a:pt x="521" y="1297"/>
                </a:lnTo>
                <a:lnTo>
                  <a:pt x="525" y="1295"/>
                </a:lnTo>
                <a:lnTo>
                  <a:pt x="528" y="1291"/>
                </a:lnTo>
                <a:lnTo>
                  <a:pt x="533" y="1285"/>
                </a:lnTo>
                <a:lnTo>
                  <a:pt x="535" y="1278"/>
                </a:lnTo>
                <a:lnTo>
                  <a:pt x="535" y="1276"/>
                </a:lnTo>
                <a:lnTo>
                  <a:pt x="535" y="1276"/>
                </a:lnTo>
                <a:lnTo>
                  <a:pt x="537" y="1272"/>
                </a:lnTo>
                <a:lnTo>
                  <a:pt x="538" y="1268"/>
                </a:lnTo>
                <a:lnTo>
                  <a:pt x="541" y="1261"/>
                </a:lnTo>
                <a:lnTo>
                  <a:pt x="541" y="1261"/>
                </a:lnTo>
                <a:lnTo>
                  <a:pt x="545" y="1246"/>
                </a:lnTo>
                <a:lnTo>
                  <a:pt x="547" y="1226"/>
                </a:lnTo>
                <a:lnTo>
                  <a:pt x="553" y="1188"/>
                </a:lnTo>
                <a:lnTo>
                  <a:pt x="553" y="1188"/>
                </a:lnTo>
                <a:lnTo>
                  <a:pt x="560" y="1155"/>
                </a:lnTo>
                <a:lnTo>
                  <a:pt x="563" y="1139"/>
                </a:lnTo>
                <a:lnTo>
                  <a:pt x="567" y="1126"/>
                </a:lnTo>
                <a:lnTo>
                  <a:pt x="567" y="1126"/>
                </a:lnTo>
                <a:lnTo>
                  <a:pt x="577" y="1098"/>
                </a:lnTo>
                <a:lnTo>
                  <a:pt x="595" y="1044"/>
                </a:lnTo>
                <a:lnTo>
                  <a:pt x="620" y="965"/>
                </a:lnTo>
                <a:lnTo>
                  <a:pt x="620" y="965"/>
                </a:lnTo>
                <a:lnTo>
                  <a:pt x="627" y="945"/>
                </a:lnTo>
                <a:lnTo>
                  <a:pt x="632" y="931"/>
                </a:lnTo>
                <a:lnTo>
                  <a:pt x="635" y="919"/>
                </a:lnTo>
                <a:lnTo>
                  <a:pt x="635" y="919"/>
                </a:lnTo>
                <a:lnTo>
                  <a:pt x="640" y="876"/>
                </a:lnTo>
                <a:lnTo>
                  <a:pt x="640" y="876"/>
                </a:lnTo>
                <a:lnTo>
                  <a:pt x="662" y="877"/>
                </a:lnTo>
                <a:lnTo>
                  <a:pt x="680" y="878"/>
                </a:lnTo>
                <a:lnTo>
                  <a:pt x="690" y="877"/>
                </a:lnTo>
                <a:lnTo>
                  <a:pt x="690" y="877"/>
                </a:lnTo>
                <a:lnTo>
                  <a:pt x="692" y="877"/>
                </a:lnTo>
                <a:lnTo>
                  <a:pt x="695" y="879"/>
                </a:lnTo>
                <a:lnTo>
                  <a:pt x="702" y="888"/>
                </a:lnTo>
                <a:lnTo>
                  <a:pt x="707" y="899"/>
                </a:lnTo>
                <a:lnTo>
                  <a:pt x="711" y="909"/>
                </a:lnTo>
                <a:lnTo>
                  <a:pt x="711" y="909"/>
                </a:lnTo>
                <a:lnTo>
                  <a:pt x="715" y="945"/>
                </a:lnTo>
                <a:lnTo>
                  <a:pt x="718" y="978"/>
                </a:lnTo>
                <a:lnTo>
                  <a:pt x="718" y="978"/>
                </a:lnTo>
                <a:lnTo>
                  <a:pt x="721" y="995"/>
                </a:lnTo>
                <a:lnTo>
                  <a:pt x="728" y="1022"/>
                </a:lnTo>
                <a:lnTo>
                  <a:pt x="740" y="1068"/>
                </a:lnTo>
                <a:lnTo>
                  <a:pt x="740" y="1068"/>
                </a:lnTo>
                <a:lnTo>
                  <a:pt x="745" y="1084"/>
                </a:lnTo>
                <a:lnTo>
                  <a:pt x="748" y="1094"/>
                </a:lnTo>
                <a:lnTo>
                  <a:pt x="748" y="1094"/>
                </a:lnTo>
                <a:lnTo>
                  <a:pt x="738" y="1121"/>
                </a:lnTo>
                <a:lnTo>
                  <a:pt x="725" y="1150"/>
                </a:lnTo>
                <a:lnTo>
                  <a:pt x="725" y="1150"/>
                </a:lnTo>
                <a:lnTo>
                  <a:pt x="723" y="1154"/>
                </a:lnTo>
                <a:lnTo>
                  <a:pt x="720" y="1157"/>
                </a:lnTo>
                <a:lnTo>
                  <a:pt x="710" y="1163"/>
                </a:lnTo>
                <a:lnTo>
                  <a:pt x="710" y="1163"/>
                </a:lnTo>
                <a:lnTo>
                  <a:pt x="702" y="1170"/>
                </a:lnTo>
                <a:lnTo>
                  <a:pt x="696" y="1178"/>
                </a:lnTo>
                <a:lnTo>
                  <a:pt x="694" y="1182"/>
                </a:lnTo>
                <a:lnTo>
                  <a:pt x="692" y="1185"/>
                </a:lnTo>
                <a:lnTo>
                  <a:pt x="692" y="1188"/>
                </a:lnTo>
                <a:lnTo>
                  <a:pt x="694" y="1190"/>
                </a:lnTo>
                <a:lnTo>
                  <a:pt x="694" y="1190"/>
                </a:lnTo>
                <a:lnTo>
                  <a:pt x="705" y="1198"/>
                </a:lnTo>
                <a:lnTo>
                  <a:pt x="723" y="1208"/>
                </a:lnTo>
                <a:lnTo>
                  <a:pt x="731" y="1212"/>
                </a:lnTo>
                <a:lnTo>
                  <a:pt x="740" y="1214"/>
                </a:lnTo>
                <a:lnTo>
                  <a:pt x="748" y="1214"/>
                </a:lnTo>
                <a:lnTo>
                  <a:pt x="751" y="1213"/>
                </a:lnTo>
                <a:lnTo>
                  <a:pt x="754" y="1212"/>
                </a:lnTo>
                <a:lnTo>
                  <a:pt x="754" y="1212"/>
                </a:lnTo>
                <a:lnTo>
                  <a:pt x="760" y="1200"/>
                </a:lnTo>
                <a:lnTo>
                  <a:pt x="766" y="1190"/>
                </a:lnTo>
                <a:lnTo>
                  <a:pt x="770" y="1179"/>
                </a:lnTo>
                <a:lnTo>
                  <a:pt x="773" y="1169"/>
                </a:lnTo>
                <a:lnTo>
                  <a:pt x="773" y="1169"/>
                </a:lnTo>
                <a:lnTo>
                  <a:pt x="773" y="1143"/>
                </a:lnTo>
                <a:lnTo>
                  <a:pt x="774" y="1121"/>
                </a:lnTo>
                <a:lnTo>
                  <a:pt x="774" y="1121"/>
                </a:lnTo>
                <a:lnTo>
                  <a:pt x="775" y="1111"/>
                </a:lnTo>
                <a:lnTo>
                  <a:pt x="778" y="1096"/>
                </a:lnTo>
                <a:lnTo>
                  <a:pt x="778" y="1096"/>
                </a:lnTo>
                <a:lnTo>
                  <a:pt x="780" y="1079"/>
                </a:lnTo>
                <a:lnTo>
                  <a:pt x="781" y="1070"/>
                </a:lnTo>
                <a:lnTo>
                  <a:pt x="785" y="1059"/>
                </a:lnTo>
                <a:lnTo>
                  <a:pt x="785" y="1059"/>
                </a:lnTo>
                <a:lnTo>
                  <a:pt x="790" y="1046"/>
                </a:lnTo>
                <a:lnTo>
                  <a:pt x="794" y="1032"/>
                </a:lnTo>
                <a:lnTo>
                  <a:pt x="795" y="1020"/>
                </a:lnTo>
                <a:lnTo>
                  <a:pt x="796" y="1009"/>
                </a:lnTo>
                <a:lnTo>
                  <a:pt x="796" y="1009"/>
                </a:lnTo>
                <a:lnTo>
                  <a:pt x="795" y="981"/>
                </a:lnTo>
                <a:lnTo>
                  <a:pt x="791" y="956"/>
                </a:lnTo>
                <a:lnTo>
                  <a:pt x="791" y="956"/>
                </a:lnTo>
                <a:lnTo>
                  <a:pt x="778" y="871"/>
                </a:lnTo>
                <a:lnTo>
                  <a:pt x="778" y="871"/>
                </a:lnTo>
                <a:lnTo>
                  <a:pt x="791" y="873"/>
                </a:lnTo>
                <a:lnTo>
                  <a:pt x="801" y="874"/>
                </a:lnTo>
                <a:lnTo>
                  <a:pt x="810" y="877"/>
                </a:lnTo>
                <a:lnTo>
                  <a:pt x="810" y="877"/>
                </a:lnTo>
                <a:lnTo>
                  <a:pt x="814" y="878"/>
                </a:lnTo>
                <a:lnTo>
                  <a:pt x="815" y="878"/>
                </a:lnTo>
                <a:lnTo>
                  <a:pt x="816" y="878"/>
                </a:lnTo>
                <a:lnTo>
                  <a:pt x="816" y="881"/>
                </a:lnTo>
                <a:lnTo>
                  <a:pt x="816" y="881"/>
                </a:lnTo>
                <a:lnTo>
                  <a:pt x="825" y="904"/>
                </a:lnTo>
                <a:lnTo>
                  <a:pt x="844" y="952"/>
                </a:lnTo>
                <a:lnTo>
                  <a:pt x="863" y="1000"/>
                </a:lnTo>
                <a:lnTo>
                  <a:pt x="873" y="1025"/>
                </a:lnTo>
                <a:lnTo>
                  <a:pt x="873" y="1025"/>
                </a:lnTo>
                <a:lnTo>
                  <a:pt x="874" y="1036"/>
                </a:lnTo>
                <a:lnTo>
                  <a:pt x="875" y="1051"/>
                </a:lnTo>
                <a:lnTo>
                  <a:pt x="878" y="1068"/>
                </a:lnTo>
                <a:lnTo>
                  <a:pt x="879" y="1074"/>
                </a:lnTo>
                <a:lnTo>
                  <a:pt x="880" y="1080"/>
                </a:lnTo>
                <a:lnTo>
                  <a:pt x="880" y="1080"/>
                </a:lnTo>
                <a:lnTo>
                  <a:pt x="892" y="1105"/>
                </a:lnTo>
                <a:lnTo>
                  <a:pt x="899" y="1119"/>
                </a:lnTo>
                <a:lnTo>
                  <a:pt x="903" y="1125"/>
                </a:lnTo>
                <a:lnTo>
                  <a:pt x="907" y="1129"/>
                </a:lnTo>
                <a:lnTo>
                  <a:pt x="907" y="1129"/>
                </a:lnTo>
                <a:lnTo>
                  <a:pt x="915" y="1135"/>
                </a:lnTo>
                <a:lnTo>
                  <a:pt x="923" y="1140"/>
                </a:lnTo>
                <a:lnTo>
                  <a:pt x="929" y="1145"/>
                </a:lnTo>
                <a:lnTo>
                  <a:pt x="933" y="1150"/>
                </a:lnTo>
                <a:lnTo>
                  <a:pt x="933" y="1150"/>
                </a:lnTo>
                <a:lnTo>
                  <a:pt x="937" y="1157"/>
                </a:lnTo>
                <a:lnTo>
                  <a:pt x="943" y="1165"/>
                </a:lnTo>
                <a:lnTo>
                  <a:pt x="957" y="1182"/>
                </a:lnTo>
                <a:lnTo>
                  <a:pt x="957" y="1182"/>
                </a:lnTo>
                <a:lnTo>
                  <a:pt x="965" y="1189"/>
                </a:lnTo>
                <a:lnTo>
                  <a:pt x="968" y="1193"/>
                </a:lnTo>
                <a:lnTo>
                  <a:pt x="972" y="1198"/>
                </a:lnTo>
                <a:lnTo>
                  <a:pt x="972" y="1198"/>
                </a:lnTo>
                <a:lnTo>
                  <a:pt x="972" y="1200"/>
                </a:lnTo>
                <a:lnTo>
                  <a:pt x="972" y="1204"/>
                </a:lnTo>
                <a:lnTo>
                  <a:pt x="972" y="1209"/>
                </a:lnTo>
                <a:lnTo>
                  <a:pt x="972" y="1213"/>
                </a:lnTo>
                <a:lnTo>
                  <a:pt x="972" y="1216"/>
                </a:lnTo>
                <a:lnTo>
                  <a:pt x="974" y="1221"/>
                </a:lnTo>
                <a:lnTo>
                  <a:pt x="979" y="1226"/>
                </a:lnTo>
                <a:lnTo>
                  <a:pt x="979" y="1226"/>
                </a:lnTo>
                <a:lnTo>
                  <a:pt x="991" y="1234"/>
                </a:lnTo>
                <a:lnTo>
                  <a:pt x="996" y="1238"/>
                </a:lnTo>
                <a:lnTo>
                  <a:pt x="1001" y="1241"/>
                </a:lnTo>
                <a:lnTo>
                  <a:pt x="1006" y="1241"/>
                </a:lnTo>
                <a:lnTo>
                  <a:pt x="1011" y="1241"/>
                </a:lnTo>
                <a:lnTo>
                  <a:pt x="1013" y="1238"/>
                </a:lnTo>
                <a:lnTo>
                  <a:pt x="1017" y="1234"/>
                </a:lnTo>
                <a:lnTo>
                  <a:pt x="1017" y="1234"/>
                </a:lnTo>
                <a:lnTo>
                  <a:pt x="1021" y="1223"/>
                </a:lnTo>
                <a:lnTo>
                  <a:pt x="1024" y="1212"/>
                </a:lnTo>
                <a:lnTo>
                  <a:pt x="1027" y="1200"/>
                </a:lnTo>
                <a:lnTo>
                  <a:pt x="1027" y="1190"/>
                </a:lnTo>
                <a:lnTo>
                  <a:pt x="1027" y="1190"/>
                </a:lnTo>
                <a:lnTo>
                  <a:pt x="1026" y="1187"/>
                </a:lnTo>
                <a:lnTo>
                  <a:pt x="1023" y="1183"/>
                </a:lnTo>
                <a:lnTo>
                  <a:pt x="1019" y="1180"/>
                </a:lnTo>
                <a:lnTo>
                  <a:pt x="1017" y="1178"/>
                </a:lnTo>
                <a:lnTo>
                  <a:pt x="1009" y="1174"/>
                </a:lnTo>
                <a:lnTo>
                  <a:pt x="1003" y="1172"/>
                </a:lnTo>
                <a:lnTo>
                  <a:pt x="1003" y="1172"/>
                </a:lnTo>
                <a:lnTo>
                  <a:pt x="988" y="1159"/>
                </a:lnTo>
                <a:lnTo>
                  <a:pt x="980" y="1152"/>
                </a:lnTo>
                <a:lnTo>
                  <a:pt x="975" y="1144"/>
                </a:lnTo>
                <a:lnTo>
                  <a:pt x="975" y="1144"/>
                </a:lnTo>
                <a:lnTo>
                  <a:pt x="973" y="1139"/>
                </a:lnTo>
                <a:lnTo>
                  <a:pt x="970" y="1134"/>
                </a:lnTo>
                <a:lnTo>
                  <a:pt x="968" y="1129"/>
                </a:lnTo>
                <a:lnTo>
                  <a:pt x="967" y="1124"/>
                </a:lnTo>
                <a:lnTo>
                  <a:pt x="967" y="1124"/>
                </a:lnTo>
                <a:lnTo>
                  <a:pt x="965" y="1114"/>
                </a:lnTo>
                <a:lnTo>
                  <a:pt x="964" y="1106"/>
                </a:lnTo>
                <a:lnTo>
                  <a:pt x="964" y="1106"/>
                </a:lnTo>
                <a:lnTo>
                  <a:pt x="943" y="1059"/>
                </a:lnTo>
                <a:lnTo>
                  <a:pt x="928" y="1025"/>
                </a:lnTo>
                <a:lnTo>
                  <a:pt x="919" y="1004"/>
                </a:lnTo>
                <a:lnTo>
                  <a:pt x="919" y="1004"/>
                </a:lnTo>
                <a:lnTo>
                  <a:pt x="918" y="992"/>
                </a:lnTo>
                <a:lnTo>
                  <a:pt x="915" y="977"/>
                </a:lnTo>
                <a:lnTo>
                  <a:pt x="914" y="948"/>
                </a:lnTo>
                <a:lnTo>
                  <a:pt x="914" y="948"/>
                </a:lnTo>
                <a:lnTo>
                  <a:pt x="914" y="936"/>
                </a:lnTo>
                <a:lnTo>
                  <a:pt x="914" y="925"/>
                </a:lnTo>
                <a:lnTo>
                  <a:pt x="914" y="913"/>
                </a:lnTo>
                <a:lnTo>
                  <a:pt x="913" y="908"/>
                </a:lnTo>
                <a:lnTo>
                  <a:pt x="910" y="902"/>
                </a:lnTo>
                <a:lnTo>
                  <a:pt x="910" y="902"/>
                </a:lnTo>
                <a:lnTo>
                  <a:pt x="895" y="868"/>
                </a:lnTo>
                <a:lnTo>
                  <a:pt x="887" y="845"/>
                </a:lnTo>
                <a:lnTo>
                  <a:pt x="887" y="845"/>
                </a:lnTo>
                <a:lnTo>
                  <a:pt x="888" y="838"/>
                </a:lnTo>
                <a:lnTo>
                  <a:pt x="890" y="830"/>
                </a:lnTo>
                <a:lnTo>
                  <a:pt x="890" y="830"/>
                </a:lnTo>
                <a:lnTo>
                  <a:pt x="915" y="830"/>
                </a:lnTo>
                <a:lnTo>
                  <a:pt x="939" y="830"/>
                </a:lnTo>
                <a:lnTo>
                  <a:pt x="952" y="832"/>
                </a:lnTo>
                <a:lnTo>
                  <a:pt x="965" y="834"/>
                </a:lnTo>
                <a:lnTo>
                  <a:pt x="965" y="834"/>
                </a:lnTo>
                <a:lnTo>
                  <a:pt x="984" y="837"/>
                </a:lnTo>
                <a:lnTo>
                  <a:pt x="996" y="838"/>
                </a:lnTo>
                <a:lnTo>
                  <a:pt x="1004" y="839"/>
                </a:lnTo>
                <a:lnTo>
                  <a:pt x="1019" y="843"/>
                </a:lnTo>
                <a:lnTo>
                  <a:pt x="1019" y="843"/>
                </a:lnTo>
                <a:lnTo>
                  <a:pt x="1047" y="851"/>
                </a:lnTo>
                <a:lnTo>
                  <a:pt x="1068" y="854"/>
                </a:lnTo>
                <a:lnTo>
                  <a:pt x="1068" y="854"/>
                </a:lnTo>
                <a:lnTo>
                  <a:pt x="1088" y="856"/>
                </a:lnTo>
                <a:lnTo>
                  <a:pt x="1111" y="857"/>
                </a:lnTo>
                <a:lnTo>
                  <a:pt x="1137" y="857"/>
                </a:lnTo>
                <a:lnTo>
                  <a:pt x="1137" y="857"/>
                </a:lnTo>
                <a:lnTo>
                  <a:pt x="1170" y="902"/>
                </a:lnTo>
                <a:lnTo>
                  <a:pt x="1192" y="935"/>
                </a:lnTo>
                <a:lnTo>
                  <a:pt x="1206" y="951"/>
                </a:lnTo>
                <a:lnTo>
                  <a:pt x="1206" y="951"/>
                </a:lnTo>
                <a:lnTo>
                  <a:pt x="1213" y="960"/>
                </a:lnTo>
                <a:lnTo>
                  <a:pt x="1225" y="975"/>
                </a:lnTo>
                <a:lnTo>
                  <a:pt x="1243" y="1001"/>
                </a:lnTo>
                <a:lnTo>
                  <a:pt x="1243" y="1001"/>
                </a:lnTo>
                <a:lnTo>
                  <a:pt x="1246" y="1005"/>
                </a:lnTo>
                <a:lnTo>
                  <a:pt x="1246" y="1010"/>
                </a:lnTo>
                <a:lnTo>
                  <a:pt x="1247" y="1022"/>
                </a:lnTo>
                <a:lnTo>
                  <a:pt x="1250" y="1027"/>
                </a:lnTo>
                <a:lnTo>
                  <a:pt x="1253" y="1032"/>
                </a:lnTo>
                <a:lnTo>
                  <a:pt x="1260" y="1036"/>
                </a:lnTo>
                <a:lnTo>
                  <a:pt x="1269" y="1037"/>
                </a:lnTo>
                <a:lnTo>
                  <a:pt x="1269" y="1037"/>
                </a:lnTo>
                <a:lnTo>
                  <a:pt x="1285" y="1036"/>
                </a:lnTo>
                <a:lnTo>
                  <a:pt x="1294" y="1034"/>
                </a:lnTo>
                <a:lnTo>
                  <a:pt x="1299" y="1032"/>
                </a:lnTo>
                <a:lnTo>
                  <a:pt x="1300" y="1031"/>
                </a:lnTo>
                <a:lnTo>
                  <a:pt x="1320" y="1036"/>
                </a:lnTo>
                <a:lnTo>
                  <a:pt x="1320" y="1036"/>
                </a:lnTo>
                <a:lnTo>
                  <a:pt x="1327" y="1057"/>
                </a:lnTo>
                <a:lnTo>
                  <a:pt x="1332" y="1074"/>
                </a:lnTo>
                <a:lnTo>
                  <a:pt x="1334" y="1081"/>
                </a:lnTo>
                <a:lnTo>
                  <a:pt x="1334" y="1086"/>
                </a:lnTo>
                <a:lnTo>
                  <a:pt x="1334" y="1086"/>
                </a:lnTo>
                <a:lnTo>
                  <a:pt x="1332" y="1096"/>
                </a:lnTo>
                <a:lnTo>
                  <a:pt x="1332" y="1100"/>
                </a:lnTo>
                <a:lnTo>
                  <a:pt x="1334" y="1103"/>
                </a:lnTo>
                <a:lnTo>
                  <a:pt x="1334" y="1103"/>
                </a:lnTo>
                <a:lnTo>
                  <a:pt x="1335" y="1104"/>
                </a:lnTo>
                <a:lnTo>
                  <a:pt x="1336" y="1104"/>
                </a:lnTo>
                <a:lnTo>
                  <a:pt x="1337" y="1105"/>
                </a:lnTo>
                <a:lnTo>
                  <a:pt x="1341" y="1111"/>
                </a:lnTo>
                <a:lnTo>
                  <a:pt x="1341" y="1111"/>
                </a:lnTo>
                <a:lnTo>
                  <a:pt x="1349" y="1124"/>
                </a:lnTo>
                <a:lnTo>
                  <a:pt x="1356" y="1135"/>
                </a:lnTo>
                <a:lnTo>
                  <a:pt x="1356" y="1135"/>
                </a:lnTo>
                <a:lnTo>
                  <a:pt x="1362" y="1143"/>
                </a:lnTo>
                <a:lnTo>
                  <a:pt x="1367" y="1147"/>
                </a:lnTo>
                <a:lnTo>
                  <a:pt x="1375" y="1149"/>
                </a:lnTo>
                <a:lnTo>
                  <a:pt x="1382" y="1150"/>
                </a:lnTo>
                <a:lnTo>
                  <a:pt x="1382" y="1150"/>
                </a:lnTo>
                <a:lnTo>
                  <a:pt x="1387" y="1149"/>
                </a:lnTo>
                <a:lnTo>
                  <a:pt x="1391" y="1148"/>
                </a:lnTo>
                <a:lnTo>
                  <a:pt x="1398" y="1143"/>
                </a:lnTo>
                <a:lnTo>
                  <a:pt x="1401" y="1139"/>
                </a:lnTo>
                <a:lnTo>
                  <a:pt x="1406" y="1138"/>
                </a:lnTo>
                <a:lnTo>
                  <a:pt x="1406" y="1138"/>
                </a:lnTo>
                <a:lnTo>
                  <a:pt x="1411" y="1136"/>
                </a:lnTo>
                <a:lnTo>
                  <a:pt x="1414" y="1136"/>
                </a:lnTo>
                <a:lnTo>
                  <a:pt x="1418" y="1135"/>
                </a:lnTo>
                <a:lnTo>
                  <a:pt x="1420" y="1133"/>
                </a:lnTo>
                <a:lnTo>
                  <a:pt x="1423" y="1130"/>
                </a:lnTo>
                <a:lnTo>
                  <a:pt x="1425" y="1124"/>
                </a:lnTo>
                <a:lnTo>
                  <a:pt x="1425" y="1118"/>
                </a:lnTo>
                <a:lnTo>
                  <a:pt x="1425" y="1118"/>
                </a:lnTo>
                <a:lnTo>
                  <a:pt x="1425" y="1110"/>
                </a:lnTo>
                <a:lnTo>
                  <a:pt x="1424" y="1103"/>
                </a:lnTo>
                <a:lnTo>
                  <a:pt x="1423" y="1096"/>
                </a:lnTo>
                <a:lnTo>
                  <a:pt x="1420" y="1091"/>
                </a:lnTo>
                <a:lnTo>
                  <a:pt x="1415" y="1084"/>
                </a:lnTo>
                <a:lnTo>
                  <a:pt x="1410" y="1080"/>
                </a:lnTo>
                <a:lnTo>
                  <a:pt x="1410" y="1080"/>
                </a:lnTo>
                <a:lnTo>
                  <a:pt x="1404" y="1079"/>
                </a:lnTo>
                <a:lnTo>
                  <a:pt x="1395" y="1079"/>
                </a:lnTo>
                <a:lnTo>
                  <a:pt x="1384" y="1080"/>
                </a:lnTo>
                <a:lnTo>
                  <a:pt x="1384" y="1080"/>
                </a:lnTo>
                <a:lnTo>
                  <a:pt x="1380" y="1079"/>
                </a:lnTo>
                <a:lnTo>
                  <a:pt x="1376" y="1078"/>
                </a:lnTo>
                <a:lnTo>
                  <a:pt x="1375" y="1075"/>
                </a:lnTo>
                <a:lnTo>
                  <a:pt x="1375" y="1075"/>
                </a:lnTo>
                <a:lnTo>
                  <a:pt x="1371" y="1068"/>
                </a:lnTo>
                <a:lnTo>
                  <a:pt x="1365" y="1049"/>
                </a:lnTo>
                <a:lnTo>
                  <a:pt x="1357" y="1025"/>
                </a:lnTo>
                <a:lnTo>
                  <a:pt x="1355" y="1012"/>
                </a:lnTo>
                <a:lnTo>
                  <a:pt x="1354" y="1000"/>
                </a:lnTo>
                <a:lnTo>
                  <a:pt x="1354" y="1000"/>
                </a:lnTo>
                <a:lnTo>
                  <a:pt x="1354" y="986"/>
                </a:lnTo>
                <a:lnTo>
                  <a:pt x="1355" y="968"/>
                </a:lnTo>
                <a:lnTo>
                  <a:pt x="1359" y="926"/>
                </a:lnTo>
                <a:lnTo>
                  <a:pt x="1362" y="886"/>
                </a:lnTo>
                <a:lnTo>
                  <a:pt x="1364" y="858"/>
                </a:lnTo>
                <a:lnTo>
                  <a:pt x="1364" y="858"/>
                </a:lnTo>
                <a:lnTo>
                  <a:pt x="1364" y="849"/>
                </a:lnTo>
                <a:lnTo>
                  <a:pt x="1362" y="840"/>
                </a:lnTo>
                <a:lnTo>
                  <a:pt x="1359" y="824"/>
                </a:lnTo>
                <a:lnTo>
                  <a:pt x="1354" y="810"/>
                </a:lnTo>
                <a:lnTo>
                  <a:pt x="1350" y="807"/>
                </a:lnTo>
                <a:lnTo>
                  <a:pt x="1347" y="803"/>
                </a:lnTo>
                <a:lnTo>
                  <a:pt x="1347" y="803"/>
                </a:lnTo>
                <a:lnTo>
                  <a:pt x="1341" y="799"/>
                </a:lnTo>
                <a:lnTo>
                  <a:pt x="1334" y="795"/>
                </a:lnTo>
                <a:lnTo>
                  <a:pt x="1326" y="793"/>
                </a:lnTo>
                <a:lnTo>
                  <a:pt x="1319" y="789"/>
                </a:lnTo>
                <a:lnTo>
                  <a:pt x="1319" y="789"/>
                </a:lnTo>
                <a:lnTo>
                  <a:pt x="1316" y="787"/>
                </a:lnTo>
                <a:lnTo>
                  <a:pt x="1315" y="784"/>
                </a:lnTo>
                <a:lnTo>
                  <a:pt x="1312" y="776"/>
                </a:lnTo>
                <a:lnTo>
                  <a:pt x="1312" y="770"/>
                </a:lnTo>
                <a:lnTo>
                  <a:pt x="1312" y="768"/>
                </a:lnTo>
                <a:lnTo>
                  <a:pt x="1312" y="768"/>
                </a:lnTo>
                <a:lnTo>
                  <a:pt x="1329" y="779"/>
                </a:lnTo>
                <a:lnTo>
                  <a:pt x="1350" y="794"/>
                </a:lnTo>
                <a:lnTo>
                  <a:pt x="1350" y="794"/>
                </a:lnTo>
                <a:lnTo>
                  <a:pt x="1357" y="800"/>
                </a:lnTo>
                <a:lnTo>
                  <a:pt x="1367" y="810"/>
                </a:lnTo>
                <a:lnTo>
                  <a:pt x="1376" y="822"/>
                </a:lnTo>
                <a:lnTo>
                  <a:pt x="1385" y="833"/>
                </a:lnTo>
                <a:lnTo>
                  <a:pt x="1385" y="833"/>
                </a:lnTo>
                <a:lnTo>
                  <a:pt x="1391" y="845"/>
                </a:lnTo>
                <a:lnTo>
                  <a:pt x="1396" y="859"/>
                </a:lnTo>
                <a:lnTo>
                  <a:pt x="1400" y="874"/>
                </a:lnTo>
                <a:lnTo>
                  <a:pt x="1404" y="867"/>
                </a:lnTo>
                <a:lnTo>
                  <a:pt x="1404" y="867"/>
                </a:lnTo>
                <a:lnTo>
                  <a:pt x="1404" y="868"/>
                </a:lnTo>
                <a:lnTo>
                  <a:pt x="1404" y="872"/>
                </a:lnTo>
                <a:lnTo>
                  <a:pt x="1406" y="878"/>
                </a:lnTo>
                <a:lnTo>
                  <a:pt x="1410" y="882"/>
                </a:lnTo>
                <a:lnTo>
                  <a:pt x="1414" y="886"/>
                </a:lnTo>
                <a:lnTo>
                  <a:pt x="1414" y="886"/>
                </a:lnTo>
                <a:lnTo>
                  <a:pt x="1424" y="892"/>
                </a:lnTo>
                <a:lnTo>
                  <a:pt x="1431" y="896"/>
                </a:lnTo>
                <a:lnTo>
                  <a:pt x="1438" y="898"/>
                </a:lnTo>
                <a:lnTo>
                  <a:pt x="1438" y="888"/>
                </a:lnTo>
                <a:lnTo>
                  <a:pt x="1448" y="896"/>
                </a:lnTo>
                <a:lnTo>
                  <a:pt x="1448" y="896"/>
                </a:lnTo>
                <a:lnTo>
                  <a:pt x="1446" y="879"/>
                </a:lnTo>
                <a:lnTo>
                  <a:pt x="1444" y="864"/>
                </a:lnTo>
                <a:lnTo>
                  <a:pt x="1441" y="858"/>
                </a:lnTo>
                <a:lnTo>
                  <a:pt x="1439" y="852"/>
                </a:lnTo>
                <a:lnTo>
                  <a:pt x="1439" y="852"/>
                </a:lnTo>
                <a:lnTo>
                  <a:pt x="1435" y="844"/>
                </a:lnTo>
                <a:lnTo>
                  <a:pt x="1433" y="837"/>
                </a:lnTo>
                <a:lnTo>
                  <a:pt x="1425" y="807"/>
                </a:lnTo>
                <a:lnTo>
                  <a:pt x="1425" y="807"/>
                </a:lnTo>
                <a:lnTo>
                  <a:pt x="1420" y="785"/>
                </a:lnTo>
                <a:lnTo>
                  <a:pt x="1416" y="771"/>
                </a:lnTo>
                <a:lnTo>
                  <a:pt x="1415" y="760"/>
                </a:lnTo>
                <a:lnTo>
                  <a:pt x="1429" y="763"/>
                </a:lnTo>
                <a:lnTo>
                  <a:pt x="1429" y="763"/>
                </a:lnTo>
                <a:lnTo>
                  <a:pt x="1419" y="755"/>
                </a:lnTo>
                <a:lnTo>
                  <a:pt x="1409" y="746"/>
                </a:lnTo>
                <a:lnTo>
                  <a:pt x="1395" y="733"/>
                </a:lnTo>
                <a:lnTo>
                  <a:pt x="1395" y="733"/>
                </a:lnTo>
                <a:lnTo>
                  <a:pt x="1381" y="719"/>
                </a:lnTo>
                <a:lnTo>
                  <a:pt x="1367" y="705"/>
                </a:lnTo>
                <a:lnTo>
                  <a:pt x="1360" y="696"/>
                </a:lnTo>
                <a:lnTo>
                  <a:pt x="1354" y="687"/>
                </a:lnTo>
                <a:lnTo>
                  <a:pt x="1346" y="675"/>
                </a:lnTo>
                <a:lnTo>
                  <a:pt x="1339" y="661"/>
                </a:lnTo>
                <a:lnTo>
                  <a:pt x="1339" y="661"/>
                </a:lnTo>
                <a:lnTo>
                  <a:pt x="1320" y="622"/>
                </a:lnTo>
                <a:lnTo>
                  <a:pt x="1311" y="606"/>
                </a:lnTo>
                <a:lnTo>
                  <a:pt x="1311" y="606"/>
                </a:lnTo>
                <a:lnTo>
                  <a:pt x="1309" y="602"/>
                </a:lnTo>
                <a:lnTo>
                  <a:pt x="1307" y="597"/>
                </a:lnTo>
                <a:lnTo>
                  <a:pt x="1305" y="583"/>
                </a:lnTo>
                <a:lnTo>
                  <a:pt x="1302" y="573"/>
                </a:lnTo>
                <a:lnTo>
                  <a:pt x="1299" y="562"/>
                </a:lnTo>
                <a:lnTo>
                  <a:pt x="1294" y="551"/>
                </a:lnTo>
                <a:lnTo>
                  <a:pt x="1286" y="536"/>
                </a:lnTo>
                <a:lnTo>
                  <a:pt x="1286" y="536"/>
                </a:lnTo>
                <a:lnTo>
                  <a:pt x="1274" y="512"/>
                </a:lnTo>
                <a:lnTo>
                  <a:pt x="1265" y="496"/>
                </a:lnTo>
                <a:lnTo>
                  <a:pt x="1261" y="488"/>
                </a:lnTo>
                <a:lnTo>
                  <a:pt x="1255" y="482"/>
                </a:lnTo>
                <a:lnTo>
                  <a:pt x="1248" y="474"/>
                </a:lnTo>
                <a:lnTo>
                  <a:pt x="1237" y="467"/>
                </a:lnTo>
                <a:lnTo>
                  <a:pt x="1237" y="467"/>
                </a:lnTo>
                <a:lnTo>
                  <a:pt x="1210" y="448"/>
                </a:lnTo>
                <a:lnTo>
                  <a:pt x="1193" y="438"/>
                </a:lnTo>
                <a:lnTo>
                  <a:pt x="1176" y="428"/>
                </a:lnTo>
                <a:lnTo>
                  <a:pt x="1158" y="420"/>
                </a:lnTo>
                <a:lnTo>
                  <a:pt x="1141" y="413"/>
                </a:lnTo>
                <a:lnTo>
                  <a:pt x="1125" y="408"/>
                </a:lnTo>
                <a:lnTo>
                  <a:pt x="1109" y="404"/>
                </a:lnTo>
                <a:lnTo>
                  <a:pt x="1109" y="404"/>
                </a:lnTo>
                <a:lnTo>
                  <a:pt x="1092" y="403"/>
                </a:lnTo>
                <a:lnTo>
                  <a:pt x="1069" y="403"/>
                </a:lnTo>
                <a:lnTo>
                  <a:pt x="1019" y="401"/>
                </a:lnTo>
                <a:lnTo>
                  <a:pt x="957" y="403"/>
                </a:lnTo>
                <a:lnTo>
                  <a:pt x="957" y="403"/>
                </a:lnTo>
                <a:lnTo>
                  <a:pt x="945" y="406"/>
                </a:lnTo>
                <a:lnTo>
                  <a:pt x="945" y="406"/>
                </a:lnTo>
                <a:lnTo>
                  <a:pt x="947" y="409"/>
                </a:lnTo>
                <a:lnTo>
                  <a:pt x="937" y="396"/>
                </a:lnTo>
                <a:lnTo>
                  <a:pt x="937" y="396"/>
                </a:lnTo>
                <a:lnTo>
                  <a:pt x="927" y="383"/>
                </a:lnTo>
                <a:lnTo>
                  <a:pt x="917" y="370"/>
                </a:lnTo>
                <a:lnTo>
                  <a:pt x="904" y="358"/>
                </a:lnTo>
                <a:lnTo>
                  <a:pt x="904" y="358"/>
                </a:lnTo>
                <a:lnTo>
                  <a:pt x="904" y="355"/>
                </a:lnTo>
                <a:lnTo>
                  <a:pt x="904" y="351"/>
                </a:lnTo>
                <a:lnTo>
                  <a:pt x="907" y="348"/>
                </a:lnTo>
                <a:lnTo>
                  <a:pt x="908" y="346"/>
                </a:lnTo>
                <a:lnTo>
                  <a:pt x="910" y="345"/>
                </a:lnTo>
                <a:lnTo>
                  <a:pt x="910" y="345"/>
                </a:lnTo>
                <a:lnTo>
                  <a:pt x="915" y="342"/>
                </a:lnTo>
                <a:lnTo>
                  <a:pt x="924" y="336"/>
                </a:lnTo>
                <a:lnTo>
                  <a:pt x="947" y="319"/>
                </a:lnTo>
                <a:lnTo>
                  <a:pt x="973" y="296"/>
                </a:lnTo>
                <a:lnTo>
                  <a:pt x="999" y="273"/>
                </a:lnTo>
                <a:lnTo>
                  <a:pt x="999" y="273"/>
                </a:lnTo>
                <a:lnTo>
                  <a:pt x="1009" y="263"/>
                </a:lnTo>
                <a:lnTo>
                  <a:pt x="1017" y="252"/>
                </a:lnTo>
                <a:lnTo>
                  <a:pt x="1023" y="240"/>
                </a:lnTo>
                <a:lnTo>
                  <a:pt x="1027" y="228"/>
                </a:lnTo>
                <a:lnTo>
                  <a:pt x="1029" y="216"/>
                </a:lnTo>
                <a:lnTo>
                  <a:pt x="1031" y="205"/>
                </a:lnTo>
                <a:lnTo>
                  <a:pt x="1029" y="193"/>
                </a:lnTo>
                <a:lnTo>
                  <a:pt x="1026" y="183"/>
                </a:lnTo>
                <a:lnTo>
                  <a:pt x="1026" y="183"/>
                </a:lnTo>
                <a:lnTo>
                  <a:pt x="1022" y="173"/>
                </a:lnTo>
                <a:lnTo>
                  <a:pt x="1016" y="164"/>
                </a:lnTo>
                <a:lnTo>
                  <a:pt x="1009" y="157"/>
                </a:lnTo>
                <a:lnTo>
                  <a:pt x="1003" y="149"/>
                </a:lnTo>
                <a:lnTo>
                  <a:pt x="993" y="141"/>
                </a:lnTo>
                <a:lnTo>
                  <a:pt x="988" y="137"/>
                </a:lnTo>
                <a:lnTo>
                  <a:pt x="988" y="137"/>
                </a:lnTo>
                <a:lnTo>
                  <a:pt x="979" y="123"/>
                </a:lnTo>
                <a:lnTo>
                  <a:pt x="969" y="108"/>
                </a:lnTo>
                <a:lnTo>
                  <a:pt x="969" y="108"/>
                </a:lnTo>
                <a:lnTo>
                  <a:pt x="960" y="102"/>
                </a:lnTo>
                <a:lnTo>
                  <a:pt x="939" y="93"/>
                </a:lnTo>
                <a:lnTo>
                  <a:pt x="914" y="83"/>
                </a:lnTo>
                <a:lnTo>
                  <a:pt x="902" y="80"/>
                </a:lnTo>
                <a:lnTo>
                  <a:pt x="892" y="78"/>
                </a:lnTo>
                <a:lnTo>
                  <a:pt x="892" y="78"/>
                </a:lnTo>
                <a:lnTo>
                  <a:pt x="845" y="77"/>
                </a:lnTo>
                <a:lnTo>
                  <a:pt x="805" y="77"/>
                </a:lnTo>
                <a:lnTo>
                  <a:pt x="805" y="77"/>
                </a:lnTo>
                <a:lnTo>
                  <a:pt x="798" y="77"/>
                </a:lnTo>
                <a:lnTo>
                  <a:pt x="790" y="78"/>
                </a:lnTo>
                <a:lnTo>
                  <a:pt x="776" y="80"/>
                </a:lnTo>
                <a:lnTo>
                  <a:pt x="765" y="83"/>
                </a:lnTo>
                <a:lnTo>
                  <a:pt x="761" y="83"/>
                </a:lnTo>
                <a:lnTo>
                  <a:pt x="760" y="83"/>
                </a:lnTo>
                <a:lnTo>
                  <a:pt x="760" y="83"/>
                </a:lnTo>
                <a:lnTo>
                  <a:pt x="759" y="77"/>
                </a:lnTo>
                <a:lnTo>
                  <a:pt x="754" y="65"/>
                </a:lnTo>
                <a:lnTo>
                  <a:pt x="749" y="58"/>
                </a:lnTo>
                <a:lnTo>
                  <a:pt x="744" y="49"/>
                </a:lnTo>
                <a:lnTo>
                  <a:pt x="736" y="41"/>
                </a:lnTo>
                <a:lnTo>
                  <a:pt x="728" y="33"/>
                </a:lnTo>
                <a:lnTo>
                  <a:pt x="728" y="33"/>
                </a:lnTo>
                <a:lnTo>
                  <a:pt x="723" y="29"/>
                </a:lnTo>
                <a:lnTo>
                  <a:pt x="716" y="25"/>
                </a:lnTo>
                <a:lnTo>
                  <a:pt x="710" y="24"/>
                </a:lnTo>
                <a:lnTo>
                  <a:pt x="702" y="21"/>
                </a:lnTo>
                <a:lnTo>
                  <a:pt x="687" y="21"/>
                </a:lnTo>
                <a:lnTo>
                  <a:pt x="672" y="23"/>
                </a:lnTo>
                <a:lnTo>
                  <a:pt x="657" y="26"/>
                </a:lnTo>
                <a:lnTo>
                  <a:pt x="645" y="31"/>
                </a:lnTo>
                <a:lnTo>
                  <a:pt x="634" y="36"/>
                </a:lnTo>
                <a:lnTo>
                  <a:pt x="627" y="41"/>
                </a:lnTo>
                <a:lnTo>
                  <a:pt x="627" y="41"/>
                </a:lnTo>
                <a:lnTo>
                  <a:pt x="622" y="49"/>
                </a:lnTo>
                <a:lnTo>
                  <a:pt x="619" y="58"/>
                </a:lnTo>
                <a:lnTo>
                  <a:pt x="615" y="69"/>
                </a:lnTo>
                <a:lnTo>
                  <a:pt x="612" y="82"/>
                </a:lnTo>
                <a:lnTo>
                  <a:pt x="609" y="102"/>
                </a:lnTo>
                <a:lnTo>
                  <a:pt x="609" y="112"/>
                </a:lnTo>
                <a:lnTo>
                  <a:pt x="609" y="112"/>
                </a:lnTo>
                <a:lnTo>
                  <a:pt x="607" y="115"/>
                </a:lnTo>
                <a:lnTo>
                  <a:pt x="605" y="122"/>
                </a:lnTo>
                <a:lnTo>
                  <a:pt x="604" y="128"/>
                </a:lnTo>
                <a:lnTo>
                  <a:pt x="602" y="131"/>
                </a:lnTo>
                <a:lnTo>
                  <a:pt x="604" y="133"/>
                </a:lnTo>
                <a:lnTo>
                  <a:pt x="604" y="133"/>
                </a:lnTo>
                <a:lnTo>
                  <a:pt x="607" y="143"/>
                </a:lnTo>
                <a:lnTo>
                  <a:pt x="607" y="143"/>
                </a:lnTo>
                <a:lnTo>
                  <a:pt x="615" y="152"/>
                </a:lnTo>
                <a:lnTo>
                  <a:pt x="621" y="157"/>
                </a:lnTo>
                <a:lnTo>
                  <a:pt x="624" y="159"/>
                </a:lnTo>
                <a:lnTo>
                  <a:pt x="624" y="159"/>
                </a:lnTo>
                <a:lnTo>
                  <a:pt x="627" y="161"/>
                </a:lnTo>
                <a:lnTo>
                  <a:pt x="630" y="162"/>
                </a:lnTo>
                <a:lnTo>
                  <a:pt x="631" y="163"/>
                </a:lnTo>
                <a:lnTo>
                  <a:pt x="631" y="163"/>
                </a:lnTo>
                <a:lnTo>
                  <a:pt x="636" y="168"/>
                </a:lnTo>
                <a:lnTo>
                  <a:pt x="640" y="172"/>
                </a:lnTo>
                <a:lnTo>
                  <a:pt x="640" y="172"/>
                </a:lnTo>
                <a:lnTo>
                  <a:pt x="639" y="176"/>
                </a:lnTo>
                <a:lnTo>
                  <a:pt x="637" y="184"/>
                </a:lnTo>
                <a:lnTo>
                  <a:pt x="637" y="184"/>
                </a:lnTo>
                <a:lnTo>
                  <a:pt x="637" y="191"/>
                </a:lnTo>
                <a:lnTo>
                  <a:pt x="637" y="198"/>
                </a:lnTo>
                <a:lnTo>
                  <a:pt x="637" y="198"/>
                </a:lnTo>
                <a:lnTo>
                  <a:pt x="636" y="205"/>
                </a:lnTo>
                <a:lnTo>
                  <a:pt x="636" y="212"/>
                </a:lnTo>
                <a:lnTo>
                  <a:pt x="636" y="212"/>
                </a:lnTo>
                <a:lnTo>
                  <a:pt x="639" y="235"/>
                </a:lnTo>
                <a:lnTo>
                  <a:pt x="641" y="253"/>
                </a:lnTo>
                <a:lnTo>
                  <a:pt x="641" y="253"/>
                </a:lnTo>
                <a:lnTo>
                  <a:pt x="641" y="255"/>
                </a:lnTo>
                <a:lnTo>
                  <a:pt x="640" y="253"/>
                </a:lnTo>
                <a:lnTo>
                  <a:pt x="635" y="250"/>
                </a:lnTo>
                <a:lnTo>
                  <a:pt x="635" y="250"/>
                </a:lnTo>
                <a:lnTo>
                  <a:pt x="627" y="245"/>
                </a:lnTo>
                <a:lnTo>
                  <a:pt x="625" y="243"/>
                </a:lnTo>
                <a:lnTo>
                  <a:pt x="622" y="243"/>
                </a:lnTo>
                <a:lnTo>
                  <a:pt x="622" y="243"/>
                </a:lnTo>
                <a:lnTo>
                  <a:pt x="617" y="245"/>
                </a:lnTo>
                <a:lnTo>
                  <a:pt x="614" y="246"/>
                </a:lnTo>
                <a:lnTo>
                  <a:pt x="614" y="246"/>
                </a:lnTo>
                <a:lnTo>
                  <a:pt x="615" y="241"/>
                </a:lnTo>
                <a:lnTo>
                  <a:pt x="615" y="238"/>
                </a:lnTo>
                <a:lnTo>
                  <a:pt x="615" y="237"/>
                </a:lnTo>
                <a:lnTo>
                  <a:pt x="612" y="237"/>
                </a:lnTo>
                <a:lnTo>
                  <a:pt x="612" y="237"/>
                </a:lnTo>
                <a:lnTo>
                  <a:pt x="602" y="240"/>
                </a:lnTo>
                <a:lnTo>
                  <a:pt x="594" y="241"/>
                </a:lnTo>
                <a:lnTo>
                  <a:pt x="594" y="241"/>
                </a:lnTo>
                <a:lnTo>
                  <a:pt x="591" y="242"/>
                </a:lnTo>
                <a:lnTo>
                  <a:pt x="590" y="241"/>
                </a:lnTo>
                <a:lnTo>
                  <a:pt x="589" y="240"/>
                </a:lnTo>
                <a:lnTo>
                  <a:pt x="589" y="236"/>
                </a:lnTo>
                <a:lnTo>
                  <a:pt x="589" y="236"/>
                </a:lnTo>
                <a:lnTo>
                  <a:pt x="590" y="227"/>
                </a:lnTo>
                <a:lnTo>
                  <a:pt x="592" y="215"/>
                </a:lnTo>
                <a:lnTo>
                  <a:pt x="592" y="215"/>
                </a:lnTo>
                <a:lnTo>
                  <a:pt x="597" y="191"/>
                </a:lnTo>
                <a:lnTo>
                  <a:pt x="600" y="172"/>
                </a:lnTo>
                <a:lnTo>
                  <a:pt x="600" y="172"/>
                </a:lnTo>
                <a:lnTo>
                  <a:pt x="600" y="167"/>
                </a:lnTo>
                <a:lnTo>
                  <a:pt x="599" y="162"/>
                </a:lnTo>
                <a:lnTo>
                  <a:pt x="597" y="153"/>
                </a:lnTo>
                <a:lnTo>
                  <a:pt x="597" y="153"/>
                </a:lnTo>
                <a:close/>
                <a:moveTo>
                  <a:pt x="704" y="241"/>
                </a:moveTo>
                <a:lnTo>
                  <a:pt x="704" y="241"/>
                </a:lnTo>
                <a:lnTo>
                  <a:pt x="711" y="243"/>
                </a:lnTo>
                <a:lnTo>
                  <a:pt x="721" y="246"/>
                </a:lnTo>
                <a:lnTo>
                  <a:pt x="738" y="250"/>
                </a:lnTo>
                <a:lnTo>
                  <a:pt x="738" y="250"/>
                </a:lnTo>
                <a:lnTo>
                  <a:pt x="756" y="252"/>
                </a:lnTo>
                <a:lnTo>
                  <a:pt x="774" y="253"/>
                </a:lnTo>
                <a:lnTo>
                  <a:pt x="790" y="253"/>
                </a:lnTo>
                <a:lnTo>
                  <a:pt x="790" y="253"/>
                </a:lnTo>
                <a:lnTo>
                  <a:pt x="775" y="276"/>
                </a:lnTo>
                <a:lnTo>
                  <a:pt x="763" y="295"/>
                </a:lnTo>
                <a:lnTo>
                  <a:pt x="754" y="310"/>
                </a:lnTo>
                <a:lnTo>
                  <a:pt x="754" y="310"/>
                </a:lnTo>
                <a:lnTo>
                  <a:pt x="749" y="321"/>
                </a:lnTo>
                <a:lnTo>
                  <a:pt x="744" y="330"/>
                </a:lnTo>
                <a:lnTo>
                  <a:pt x="735" y="341"/>
                </a:lnTo>
                <a:lnTo>
                  <a:pt x="735" y="341"/>
                </a:lnTo>
                <a:lnTo>
                  <a:pt x="734" y="345"/>
                </a:lnTo>
                <a:lnTo>
                  <a:pt x="734" y="348"/>
                </a:lnTo>
                <a:lnTo>
                  <a:pt x="734" y="348"/>
                </a:lnTo>
                <a:lnTo>
                  <a:pt x="733" y="349"/>
                </a:lnTo>
                <a:lnTo>
                  <a:pt x="726" y="348"/>
                </a:lnTo>
                <a:lnTo>
                  <a:pt x="726" y="348"/>
                </a:lnTo>
                <a:lnTo>
                  <a:pt x="710" y="345"/>
                </a:lnTo>
                <a:lnTo>
                  <a:pt x="704" y="344"/>
                </a:lnTo>
                <a:lnTo>
                  <a:pt x="704" y="344"/>
                </a:lnTo>
                <a:lnTo>
                  <a:pt x="702" y="341"/>
                </a:lnTo>
                <a:lnTo>
                  <a:pt x="701" y="339"/>
                </a:lnTo>
                <a:lnTo>
                  <a:pt x="697" y="336"/>
                </a:lnTo>
                <a:lnTo>
                  <a:pt x="697" y="336"/>
                </a:lnTo>
                <a:lnTo>
                  <a:pt x="692" y="332"/>
                </a:lnTo>
                <a:lnTo>
                  <a:pt x="689" y="331"/>
                </a:lnTo>
                <a:lnTo>
                  <a:pt x="689" y="331"/>
                </a:lnTo>
                <a:lnTo>
                  <a:pt x="687" y="330"/>
                </a:lnTo>
                <a:lnTo>
                  <a:pt x="685" y="327"/>
                </a:lnTo>
                <a:lnTo>
                  <a:pt x="684" y="325"/>
                </a:lnTo>
                <a:lnTo>
                  <a:pt x="684" y="322"/>
                </a:lnTo>
                <a:lnTo>
                  <a:pt x="684" y="322"/>
                </a:lnTo>
                <a:lnTo>
                  <a:pt x="685" y="316"/>
                </a:lnTo>
                <a:lnTo>
                  <a:pt x="690" y="305"/>
                </a:lnTo>
                <a:lnTo>
                  <a:pt x="690" y="305"/>
                </a:lnTo>
                <a:lnTo>
                  <a:pt x="694" y="291"/>
                </a:lnTo>
                <a:lnTo>
                  <a:pt x="699" y="270"/>
                </a:lnTo>
                <a:lnTo>
                  <a:pt x="704" y="241"/>
                </a:lnTo>
                <a:lnTo>
                  <a:pt x="704" y="241"/>
                </a:lnTo>
                <a:close/>
                <a:moveTo>
                  <a:pt x="339" y="208"/>
                </a:moveTo>
                <a:lnTo>
                  <a:pt x="339" y="208"/>
                </a:lnTo>
                <a:lnTo>
                  <a:pt x="352" y="211"/>
                </a:lnTo>
                <a:lnTo>
                  <a:pt x="364" y="213"/>
                </a:lnTo>
                <a:lnTo>
                  <a:pt x="376" y="213"/>
                </a:lnTo>
                <a:lnTo>
                  <a:pt x="376" y="213"/>
                </a:lnTo>
                <a:lnTo>
                  <a:pt x="372" y="221"/>
                </a:lnTo>
                <a:lnTo>
                  <a:pt x="366" y="237"/>
                </a:lnTo>
                <a:lnTo>
                  <a:pt x="366" y="237"/>
                </a:lnTo>
                <a:lnTo>
                  <a:pt x="362" y="256"/>
                </a:lnTo>
                <a:lnTo>
                  <a:pt x="359" y="265"/>
                </a:lnTo>
                <a:lnTo>
                  <a:pt x="358" y="272"/>
                </a:lnTo>
                <a:lnTo>
                  <a:pt x="358" y="272"/>
                </a:lnTo>
                <a:lnTo>
                  <a:pt x="353" y="279"/>
                </a:lnTo>
                <a:lnTo>
                  <a:pt x="346" y="289"/>
                </a:lnTo>
                <a:lnTo>
                  <a:pt x="337" y="300"/>
                </a:lnTo>
                <a:lnTo>
                  <a:pt x="337" y="300"/>
                </a:lnTo>
                <a:lnTo>
                  <a:pt x="337" y="301"/>
                </a:lnTo>
                <a:lnTo>
                  <a:pt x="336" y="302"/>
                </a:lnTo>
                <a:lnTo>
                  <a:pt x="333" y="302"/>
                </a:lnTo>
                <a:lnTo>
                  <a:pt x="331" y="299"/>
                </a:lnTo>
                <a:lnTo>
                  <a:pt x="331" y="299"/>
                </a:lnTo>
                <a:lnTo>
                  <a:pt x="326" y="292"/>
                </a:lnTo>
                <a:lnTo>
                  <a:pt x="323" y="291"/>
                </a:lnTo>
                <a:lnTo>
                  <a:pt x="322" y="286"/>
                </a:lnTo>
                <a:lnTo>
                  <a:pt x="322" y="286"/>
                </a:lnTo>
                <a:lnTo>
                  <a:pt x="322" y="281"/>
                </a:lnTo>
                <a:lnTo>
                  <a:pt x="323" y="277"/>
                </a:lnTo>
                <a:lnTo>
                  <a:pt x="323" y="273"/>
                </a:lnTo>
                <a:lnTo>
                  <a:pt x="322" y="266"/>
                </a:lnTo>
                <a:lnTo>
                  <a:pt x="322" y="266"/>
                </a:lnTo>
                <a:lnTo>
                  <a:pt x="316" y="242"/>
                </a:lnTo>
                <a:lnTo>
                  <a:pt x="318" y="225"/>
                </a:lnTo>
                <a:lnTo>
                  <a:pt x="318" y="225"/>
                </a:lnTo>
                <a:lnTo>
                  <a:pt x="323" y="222"/>
                </a:lnTo>
                <a:lnTo>
                  <a:pt x="331" y="217"/>
                </a:lnTo>
                <a:lnTo>
                  <a:pt x="331" y="217"/>
                </a:lnTo>
                <a:lnTo>
                  <a:pt x="332" y="215"/>
                </a:lnTo>
                <a:lnTo>
                  <a:pt x="333" y="212"/>
                </a:lnTo>
                <a:lnTo>
                  <a:pt x="336" y="208"/>
                </a:lnTo>
                <a:lnTo>
                  <a:pt x="339" y="208"/>
                </a:lnTo>
                <a:lnTo>
                  <a:pt x="339" y="208"/>
                </a:lnTo>
                <a:close/>
                <a:moveTo>
                  <a:pt x="189" y="835"/>
                </a:moveTo>
                <a:lnTo>
                  <a:pt x="189" y="835"/>
                </a:lnTo>
                <a:lnTo>
                  <a:pt x="274" y="830"/>
                </a:lnTo>
                <a:lnTo>
                  <a:pt x="284" y="837"/>
                </a:lnTo>
                <a:lnTo>
                  <a:pt x="284" y="837"/>
                </a:lnTo>
                <a:lnTo>
                  <a:pt x="284" y="842"/>
                </a:lnTo>
                <a:lnTo>
                  <a:pt x="282" y="854"/>
                </a:lnTo>
                <a:lnTo>
                  <a:pt x="275" y="872"/>
                </a:lnTo>
                <a:lnTo>
                  <a:pt x="272" y="882"/>
                </a:lnTo>
                <a:lnTo>
                  <a:pt x="265" y="892"/>
                </a:lnTo>
                <a:lnTo>
                  <a:pt x="265" y="892"/>
                </a:lnTo>
                <a:lnTo>
                  <a:pt x="253" y="914"/>
                </a:lnTo>
                <a:lnTo>
                  <a:pt x="238" y="941"/>
                </a:lnTo>
                <a:lnTo>
                  <a:pt x="218" y="981"/>
                </a:lnTo>
                <a:lnTo>
                  <a:pt x="218" y="981"/>
                </a:lnTo>
                <a:lnTo>
                  <a:pt x="214" y="990"/>
                </a:lnTo>
                <a:lnTo>
                  <a:pt x="213" y="993"/>
                </a:lnTo>
                <a:lnTo>
                  <a:pt x="213" y="996"/>
                </a:lnTo>
                <a:lnTo>
                  <a:pt x="212" y="999"/>
                </a:lnTo>
                <a:lnTo>
                  <a:pt x="212" y="999"/>
                </a:lnTo>
                <a:lnTo>
                  <a:pt x="208" y="1005"/>
                </a:lnTo>
                <a:lnTo>
                  <a:pt x="203" y="1012"/>
                </a:lnTo>
                <a:lnTo>
                  <a:pt x="203" y="1012"/>
                </a:lnTo>
                <a:lnTo>
                  <a:pt x="199" y="1021"/>
                </a:lnTo>
                <a:lnTo>
                  <a:pt x="193" y="1034"/>
                </a:lnTo>
                <a:lnTo>
                  <a:pt x="185" y="1049"/>
                </a:lnTo>
                <a:lnTo>
                  <a:pt x="177" y="1062"/>
                </a:lnTo>
                <a:lnTo>
                  <a:pt x="177" y="1062"/>
                </a:lnTo>
                <a:lnTo>
                  <a:pt x="168" y="1073"/>
                </a:lnTo>
                <a:lnTo>
                  <a:pt x="160" y="1076"/>
                </a:lnTo>
                <a:lnTo>
                  <a:pt x="156" y="1079"/>
                </a:lnTo>
                <a:lnTo>
                  <a:pt x="153" y="1080"/>
                </a:lnTo>
                <a:lnTo>
                  <a:pt x="153" y="1080"/>
                </a:lnTo>
                <a:lnTo>
                  <a:pt x="151" y="1083"/>
                </a:lnTo>
                <a:lnTo>
                  <a:pt x="150" y="1085"/>
                </a:lnTo>
                <a:lnTo>
                  <a:pt x="150" y="1089"/>
                </a:lnTo>
                <a:lnTo>
                  <a:pt x="149" y="1091"/>
                </a:lnTo>
                <a:lnTo>
                  <a:pt x="149" y="1091"/>
                </a:lnTo>
                <a:lnTo>
                  <a:pt x="141" y="1096"/>
                </a:lnTo>
                <a:lnTo>
                  <a:pt x="136" y="1099"/>
                </a:lnTo>
                <a:lnTo>
                  <a:pt x="136" y="1099"/>
                </a:lnTo>
                <a:lnTo>
                  <a:pt x="133" y="1090"/>
                </a:lnTo>
                <a:lnTo>
                  <a:pt x="129" y="1081"/>
                </a:lnTo>
                <a:lnTo>
                  <a:pt x="126" y="1073"/>
                </a:lnTo>
                <a:lnTo>
                  <a:pt x="126" y="1073"/>
                </a:lnTo>
                <a:lnTo>
                  <a:pt x="124" y="1065"/>
                </a:lnTo>
                <a:lnTo>
                  <a:pt x="121" y="1061"/>
                </a:lnTo>
                <a:lnTo>
                  <a:pt x="120" y="1057"/>
                </a:lnTo>
                <a:lnTo>
                  <a:pt x="118" y="1051"/>
                </a:lnTo>
                <a:lnTo>
                  <a:pt x="118" y="1051"/>
                </a:lnTo>
                <a:lnTo>
                  <a:pt x="115" y="1045"/>
                </a:lnTo>
                <a:lnTo>
                  <a:pt x="115" y="1042"/>
                </a:lnTo>
                <a:lnTo>
                  <a:pt x="116" y="1036"/>
                </a:lnTo>
                <a:lnTo>
                  <a:pt x="116" y="1036"/>
                </a:lnTo>
                <a:lnTo>
                  <a:pt x="116" y="1031"/>
                </a:lnTo>
                <a:lnTo>
                  <a:pt x="118" y="1027"/>
                </a:lnTo>
                <a:lnTo>
                  <a:pt x="118" y="1027"/>
                </a:lnTo>
                <a:lnTo>
                  <a:pt x="119" y="1016"/>
                </a:lnTo>
                <a:lnTo>
                  <a:pt x="119" y="1016"/>
                </a:lnTo>
                <a:lnTo>
                  <a:pt x="118" y="1011"/>
                </a:lnTo>
                <a:lnTo>
                  <a:pt x="116" y="1005"/>
                </a:lnTo>
                <a:lnTo>
                  <a:pt x="114" y="999"/>
                </a:lnTo>
                <a:lnTo>
                  <a:pt x="114" y="993"/>
                </a:lnTo>
                <a:lnTo>
                  <a:pt x="114" y="993"/>
                </a:lnTo>
                <a:lnTo>
                  <a:pt x="121" y="946"/>
                </a:lnTo>
                <a:lnTo>
                  <a:pt x="126" y="913"/>
                </a:lnTo>
                <a:lnTo>
                  <a:pt x="129" y="893"/>
                </a:lnTo>
                <a:lnTo>
                  <a:pt x="129" y="893"/>
                </a:lnTo>
                <a:lnTo>
                  <a:pt x="129" y="888"/>
                </a:lnTo>
                <a:lnTo>
                  <a:pt x="130" y="887"/>
                </a:lnTo>
                <a:lnTo>
                  <a:pt x="133" y="886"/>
                </a:lnTo>
                <a:lnTo>
                  <a:pt x="136" y="883"/>
                </a:lnTo>
                <a:lnTo>
                  <a:pt x="136" y="883"/>
                </a:lnTo>
                <a:lnTo>
                  <a:pt x="144" y="877"/>
                </a:lnTo>
                <a:lnTo>
                  <a:pt x="155" y="869"/>
                </a:lnTo>
                <a:lnTo>
                  <a:pt x="165" y="861"/>
                </a:lnTo>
                <a:lnTo>
                  <a:pt x="172" y="856"/>
                </a:lnTo>
                <a:lnTo>
                  <a:pt x="172" y="856"/>
                </a:lnTo>
                <a:lnTo>
                  <a:pt x="180" y="843"/>
                </a:lnTo>
                <a:lnTo>
                  <a:pt x="185" y="837"/>
                </a:lnTo>
                <a:lnTo>
                  <a:pt x="189" y="835"/>
                </a:lnTo>
                <a:lnTo>
                  <a:pt x="189" y="835"/>
                </a:lnTo>
                <a:close/>
                <a:moveTo>
                  <a:pt x="1197" y="812"/>
                </a:moveTo>
                <a:lnTo>
                  <a:pt x="1197" y="812"/>
                </a:lnTo>
                <a:lnTo>
                  <a:pt x="1200" y="813"/>
                </a:lnTo>
                <a:lnTo>
                  <a:pt x="1207" y="818"/>
                </a:lnTo>
                <a:lnTo>
                  <a:pt x="1233" y="834"/>
                </a:lnTo>
                <a:lnTo>
                  <a:pt x="1262" y="856"/>
                </a:lnTo>
                <a:lnTo>
                  <a:pt x="1282" y="872"/>
                </a:lnTo>
                <a:lnTo>
                  <a:pt x="1282" y="872"/>
                </a:lnTo>
                <a:lnTo>
                  <a:pt x="1291" y="881"/>
                </a:lnTo>
                <a:lnTo>
                  <a:pt x="1294" y="884"/>
                </a:lnTo>
                <a:lnTo>
                  <a:pt x="1296" y="889"/>
                </a:lnTo>
                <a:lnTo>
                  <a:pt x="1300" y="904"/>
                </a:lnTo>
                <a:lnTo>
                  <a:pt x="1307" y="931"/>
                </a:lnTo>
                <a:lnTo>
                  <a:pt x="1307" y="931"/>
                </a:lnTo>
                <a:lnTo>
                  <a:pt x="1311" y="947"/>
                </a:lnTo>
                <a:lnTo>
                  <a:pt x="1314" y="958"/>
                </a:lnTo>
                <a:lnTo>
                  <a:pt x="1315" y="967"/>
                </a:lnTo>
                <a:lnTo>
                  <a:pt x="1314" y="973"/>
                </a:lnTo>
                <a:lnTo>
                  <a:pt x="1312" y="977"/>
                </a:lnTo>
                <a:lnTo>
                  <a:pt x="1311" y="980"/>
                </a:lnTo>
                <a:lnTo>
                  <a:pt x="1310" y="982"/>
                </a:lnTo>
                <a:lnTo>
                  <a:pt x="1310" y="982"/>
                </a:lnTo>
                <a:lnTo>
                  <a:pt x="1310" y="983"/>
                </a:lnTo>
                <a:lnTo>
                  <a:pt x="1307" y="983"/>
                </a:lnTo>
                <a:lnTo>
                  <a:pt x="1304" y="980"/>
                </a:lnTo>
                <a:lnTo>
                  <a:pt x="1296" y="976"/>
                </a:lnTo>
                <a:lnTo>
                  <a:pt x="1289" y="973"/>
                </a:lnTo>
                <a:lnTo>
                  <a:pt x="1289" y="973"/>
                </a:lnTo>
                <a:lnTo>
                  <a:pt x="1281" y="972"/>
                </a:lnTo>
                <a:lnTo>
                  <a:pt x="1276" y="975"/>
                </a:lnTo>
                <a:lnTo>
                  <a:pt x="1270" y="977"/>
                </a:lnTo>
                <a:lnTo>
                  <a:pt x="1270" y="977"/>
                </a:lnTo>
                <a:lnTo>
                  <a:pt x="1262" y="965"/>
                </a:lnTo>
                <a:lnTo>
                  <a:pt x="1250" y="940"/>
                </a:lnTo>
                <a:lnTo>
                  <a:pt x="1250" y="940"/>
                </a:lnTo>
                <a:lnTo>
                  <a:pt x="1235" y="908"/>
                </a:lnTo>
                <a:lnTo>
                  <a:pt x="1226" y="888"/>
                </a:lnTo>
                <a:lnTo>
                  <a:pt x="1218" y="868"/>
                </a:lnTo>
                <a:lnTo>
                  <a:pt x="1218" y="868"/>
                </a:lnTo>
                <a:lnTo>
                  <a:pt x="1197" y="812"/>
                </a:lnTo>
                <a:lnTo>
                  <a:pt x="1197" y="81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BD05C480-DA41-47BD-AF7A-634FA4A26EC6}"/>
              </a:ext>
            </a:extLst>
          </p:cNvPr>
          <p:cNvSpPr>
            <a:spLocks noEditPoints="1"/>
          </p:cNvSpPr>
          <p:nvPr/>
        </p:nvSpPr>
        <p:spPr bwMode="auto">
          <a:xfrm>
            <a:off x="6687685" y="1451606"/>
            <a:ext cx="2383516" cy="1855498"/>
          </a:xfrm>
          <a:custGeom>
            <a:avLst/>
            <a:gdLst>
              <a:gd name="T0" fmla="*/ 708 w 1282"/>
              <a:gd name="T1" fmla="*/ 71 h 998"/>
              <a:gd name="T2" fmla="*/ 653 w 1282"/>
              <a:gd name="T3" fmla="*/ 165 h 998"/>
              <a:gd name="T4" fmla="*/ 698 w 1282"/>
              <a:gd name="T5" fmla="*/ 281 h 998"/>
              <a:gd name="T6" fmla="*/ 708 w 1282"/>
              <a:gd name="T7" fmla="*/ 309 h 998"/>
              <a:gd name="T8" fmla="*/ 666 w 1282"/>
              <a:gd name="T9" fmla="*/ 302 h 998"/>
              <a:gd name="T10" fmla="*/ 614 w 1282"/>
              <a:gd name="T11" fmla="*/ 301 h 998"/>
              <a:gd name="T12" fmla="*/ 441 w 1282"/>
              <a:gd name="T13" fmla="*/ 291 h 998"/>
              <a:gd name="T14" fmla="*/ 336 w 1282"/>
              <a:gd name="T15" fmla="*/ 342 h 998"/>
              <a:gd name="T16" fmla="*/ 214 w 1282"/>
              <a:gd name="T17" fmla="*/ 412 h 998"/>
              <a:gd name="T18" fmla="*/ 45 w 1282"/>
              <a:gd name="T19" fmla="*/ 495 h 998"/>
              <a:gd name="T20" fmla="*/ 172 w 1282"/>
              <a:gd name="T21" fmla="*/ 516 h 998"/>
              <a:gd name="T22" fmla="*/ 30 w 1282"/>
              <a:gd name="T23" fmla="*/ 589 h 998"/>
              <a:gd name="T24" fmla="*/ 256 w 1282"/>
              <a:gd name="T25" fmla="*/ 548 h 998"/>
              <a:gd name="T26" fmla="*/ 331 w 1282"/>
              <a:gd name="T27" fmla="*/ 540 h 998"/>
              <a:gd name="T28" fmla="*/ 243 w 1282"/>
              <a:gd name="T29" fmla="*/ 580 h 998"/>
              <a:gd name="T30" fmla="*/ 227 w 1282"/>
              <a:gd name="T31" fmla="*/ 784 h 998"/>
              <a:gd name="T32" fmla="*/ 213 w 1282"/>
              <a:gd name="T33" fmla="*/ 817 h 998"/>
              <a:gd name="T34" fmla="*/ 168 w 1282"/>
              <a:gd name="T35" fmla="*/ 834 h 998"/>
              <a:gd name="T36" fmla="*/ 198 w 1282"/>
              <a:gd name="T37" fmla="*/ 859 h 998"/>
              <a:gd name="T38" fmla="*/ 254 w 1282"/>
              <a:gd name="T39" fmla="*/ 810 h 998"/>
              <a:gd name="T40" fmla="*/ 263 w 1282"/>
              <a:gd name="T41" fmla="*/ 652 h 998"/>
              <a:gd name="T42" fmla="*/ 421 w 1282"/>
              <a:gd name="T43" fmla="*/ 618 h 998"/>
              <a:gd name="T44" fmla="*/ 485 w 1282"/>
              <a:gd name="T45" fmla="*/ 549 h 998"/>
              <a:gd name="T46" fmla="*/ 447 w 1282"/>
              <a:gd name="T47" fmla="*/ 647 h 998"/>
              <a:gd name="T48" fmla="*/ 504 w 1282"/>
              <a:gd name="T49" fmla="*/ 795 h 998"/>
              <a:gd name="T50" fmla="*/ 516 w 1282"/>
              <a:gd name="T51" fmla="*/ 849 h 998"/>
              <a:gd name="T52" fmla="*/ 504 w 1282"/>
              <a:gd name="T53" fmla="*/ 909 h 998"/>
              <a:gd name="T54" fmla="*/ 540 w 1282"/>
              <a:gd name="T55" fmla="*/ 870 h 998"/>
              <a:gd name="T56" fmla="*/ 541 w 1282"/>
              <a:gd name="T57" fmla="*/ 777 h 998"/>
              <a:gd name="T58" fmla="*/ 525 w 1282"/>
              <a:gd name="T59" fmla="*/ 668 h 998"/>
              <a:gd name="T60" fmla="*/ 700 w 1282"/>
              <a:gd name="T61" fmla="*/ 652 h 998"/>
              <a:gd name="T62" fmla="*/ 749 w 1282"/>
              <a:gd name="T63" fmla="*/ 792 h 998"/>
              <a:gd name="T64" fmla="*/ 690 w 1282"/>
              <a:gd name="T65" fmla="*/ 809 h 998"/>
              <a:gd name="T66" fmla="*/ 628 w 1282"/>
              <a:gd name="T67" fmla="*/ 837 h 998"/>
              <a:gd name="T68" fmla="*/ 703 w 1282"/>
              <a:gd name="T69" fmla="*/ 859 h 998"/>
              <a:gd name="T70" fmla="*/ 755 w 1282"/>
              <a:gd name="T71" fmla="*/ 939 h 998"/>
              <a:gd name="T72" fmla="*/ 755 w 1282"/>
              <a:gd name="T73" fmla="*/ 994 h 998"/>
              <a:gd name="T74" fmla="*/ 784 w 1282"/>
              <a:gd name="T75" fmla="*/ 969 h 998"/>
              <a:gd name="T76" fmla="*/ 792 w 1282"/>
              <a:gd name="T77" fmla="*/ 869 h 998"/>
              <a:gd name="T78" fmla="*/ 886 w 1282"/>
              <a:gd name="T79" fmla="*/ 716 h 998"/>
              <a:gd name="T80" fmla="*/ 976 w 1282"/>
              <a:gd name="T81" fmla="*/ 530 h 998"/>
              <a:gd name="T82" fmla="*/ 1052 w 1282"/>
              <a:gd name="T83" fmla="*/ 350 h 998"/>
              <a:gd name="T84" fmla="*/ 1177 w 1282"/>
              <a:gd name="T85" fmla="*/ 350 h 998"/>
              <a:gd name="T86" fmla="*/ 1239 w 1282"/>
              <a:gd name="T87" fmla="*/ 360 h 998"/>
              <a:gd name="T88" fmla="*/ 1279 w 1282"/>
              <a:gd name="T89" fmla="*/ 302 h 998"/>
              <a:gd name="T90" fmla="*/ 1224 w 1282"/>
              <a:gd name="T91" fmla="*/ 239 h 998"/>
              <a:gd name="T92" fmla="*/ 1127 w 1282"/>
              <a:gd name="T93" fmla="*/ 97 h 998"/>
              <a:gd name="T94" fmla="*/ 1087 w 1282"/>
              <a:gd name="T95" fmla="*/ 111 h 998"/>
              <a:gd name="T96" fmla="*/ 1051 w 1282"/>
              <a:gd name="T97" fmla="*/ 129 h 998"/>
              <a:gd name="T98" fmla="*/ 986 w 1282"/>
              <a:gd name="T99" fmla="*/ 149 h 998"/>
              <a:gd name="T100" fmla="*/ 978 w 1282"/>
              <a:gd name="T101" fmla="*/ 174 h 998"/>
              <a:gd name="T102" fmla="*/ 962 w 1282"/>
              <a:gd name="T103" fmla="*/ 199 h 998"/>
              <a:gd name="T104" fmla="*/ 929 w 1282"/>
              <a:gd name="T105" fmla="*/ 193 h 998"/>
              <a:gd name="T106" fmla="*/ 967 w 1282"/>
              <a:gd name="T107" fmla="*/ 116 h 998"/>
              <a:gd name="T108" fmla="*/ 971 w 1282"/>
              <a:gd name="T109" fmla="*/ 30 h 998"/>
              <a:gd name="T110" fmla="*/ 896 w 1282"/>
              <a:gd name="T111" fmla="*/ 3 h 998"/>
              <a:gd name="T112" fmla="*/ 868 w 1282"/>
              <a:gd name="T113" fmla="*/ 199 h 998"/>
              <a:gd name="T114" fmla="*/ 824 w 1282"/>
              <a:gd name="T115" fmla="*/ 194 h 998"/>
              <a:gd name="T116" fmla="*/ 807 w 1282"/>
              <a:gd name="T117" fmla="*/ 782 h 998"/>
              <a:gd name="T118" fmla="*/ 797 w 1282"/>
              <a:gd name="T119" fmla="*/ 827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2" h="998">
                <a:moveTo>
                  <a:pt x="853" y="47"/>
                </a:moveTo>
                <a:lnTo>
                  <a:pt x="853" y="47"/>
                </a:lnTo>
                <a:lnTo>
                  <a:pt x="843" y="46"/>
                </a:lnTo>
                <a:lnTo>
                  <a:pt x="819" y="43"/>
                </a:lnTo>
                <a:lnTo>
                  <a:pt x="803" y="42"/>
                </a:lnTo>
                <a:lnTo>
                  <a:pt x="787" y="43"/>
                </a:lnTo>
                <a:lnTo>
                  <a:pt x="768" y="45"/>
                </a:lnTo>
                <a:lnTo>
                  <a:pt x="752" y="48"/>
                </a:lnTo>
                <a:lnTo>
                  <a:pt x="752" y="48"/>
                </a:lnTo>
                <a:lnTo>
                  <a:pt x="736" y="53"/>
                </a:lnTo>
                <a:lnTo>
                  <a:pt x="724" y="60"/>
                </a:lnTo>
                <a:lnTo>
                  <a:pt x="714" y="66"/>
                </a:lnTo>
                <a:lnTo>
                  <a:pt x="708" y="71"/>
                </a:lnTo>
                <a:lnTo>
                  <a:pt x="703" y="77"/>
                </a:lnTo>
                <a:lnTo>
                  <a:pt x="699" y="81"/>
                </a:lnTo>
                <a:lnTo>
                  <a:pt x="698" y="87"/>
                </a:lnTo>
                <a:lnTo>
                  <a:pt x="698" y="92"/>
                </a:lnTo>
                <a:lnTo>
                  <a:pt x="698" y="92"/>
                </a:lnTo>
                <a:lnTo>
                  <a:pt x="690" y="97"/>
                </a:lnTo>
                <a:lnTo>
                  <a:pt x="684" y="104"/>
                </a:lnTo>
                <a:lnTo>
                  <a:pt x="676" y="112"/>
                </a:lnTo>
                <a:lnTo>
                  <a:pt x="668" y="124"/>
                </a:lnTo>
                <a:lnTo>
                  <a:pt x="660" y="136"/>
                </a:lnTo>
                <a:lnTo>
                  <a:pt x="655" y="150"/>
                </a:lnTo>
                <a:lnTo>
                  <a:pt x="654" y="158"/>
                </a:lnTo>
                <a:lnTo>
                  <a:pt x="653" y="165"/>
                </a:lnTo>
                <a:lnTo>
                  <a:pt x="653" y="165"/>
                </a:lnTo>
                <a:lnTo>
                  <a:pt x="653" y="173"/>
                </a:lnTo>
                <a:lnTo>
                  <a:pt x="653" y="180"/>
                </a:lnTo>
                <a:lnTo>
                  <a:pt x="656" y="194"/>
                </a:lnTo>
                <a:lnTo>
                  <a:pt x="661" y="208"/>
                </a:lnTo>
                <a:lnTo>
                  <a:pt x="668" y="220"/>
                </a:lnTo>
                <a:lnTo>
                  <a:pt x="681" y="240"/>
                </a:lnTo>
                <a:lnTo>
                  <a:pt x="686" y="248"/>
                </a:lnTo>
                <a:lnTo>
                  <a:pt x="690" y="254"/>
                </a:lnTo>
                <a:lnTo>
                  <a:pt x="690" y="254"/>
                </a:lnTo>
                <a:lnTo>
                  <a:pt x="694" y="265"/>
                </a:lnTo>
                <a:lnTo>
                  <a:pt x="696" y="274"/>
                </a:lnTo>
                <a:lnTo>
                  <a:pt x="698" y="281"/>
                </a:lnTo>
                <a:lnTo>
                  <a:pt x="700" y="286"/>
                </a:lnTo>
                <a:lnTo>
                  <a:pt x="700" y="286"/>
                </a:lnTo>
                <a:lnTo>
                  <a:pt x="706" y="291"/>
                </a:lnTo>
                <a:lnTo>
                  <a:pt x="708" y="292"/>
                </a:lnTo>
                <a:lnTo>
                  <a:pt x="709" y="294"/>
                </a:lnTo>
                <a:lnTo>
                  <a:pt x="709" y="294"/>
                </a:lnTo>
                <a:lnTo>
                  <a:pt x="709" y="298"/>
                </a:lnTo>
                <a:lnTo>
                  <a:pt x="709" y="302"/>
                </a:lnTo>
                <a:lnTo>
                  <a:pt x="709" y="302"/>
                </a:lnTo>
                <a:lnTo>
                  <a:pt x="709" y="304"/>
                </a:lnTo>
                <a:lnTo>
                  <a:pt x="708" y="307"/>
                </a:lnTo>
                <a:lnTo>
                  <a:pt x="708" y="307"/>
                </a:lnTo>
                <a:lnTo>
                  <a:pt x="708" y="309"/>
                </a:lnTo>
                <a:lnTo>
                  <a:pt x="709" y="311"/>
                </a:lnTo>
                <a:lnTo>
                  <a:pt x="709" y="312"/>
                </a:lnTo>
                <a:lnTo>
                  <a:pt x="708" y="312"/>
                </a:lnTo>
                <a:lnTo>
                  <a:pt x="708" y="312"/>
                </a:lnTo>
                <a:lnTo>
                  <a:pt x="700" y="313"/>
                </a:lnTo>
                <a:lnTo>
                  <a:pt x="695" y="313"/>
                </a:lnTo>
                <a:lnTo>
                  <a:pt x="689" y="312"/>
                </a:lnTo>
                <a:lnTo>
                  <a:pt x="689" y="312"/>
                </a:lnTo>
                <a:lnTo>
                  <a:pt x="684" y="308"/>
                </a:lnTo>
                <a:lnTo>
                  <a:pt x="680" y="306"/>
                </a:lnTo>
                <a:lnTo>
                  <a:pt x="675" y="303"/>
                </a:lnTo>
                <a:lnTo>
                  <a:pt x="666" y="302"/>
                </a:lnTo>
                <a:lnTo>
                  <a:pt x="666" y="302"/>
                </a:lnTo>
                <a:lnTo>
                  <a:pt x="658" y="302"/>
                </a:lnTo>
                <a:lnTo>
                  <a:pt x="653" y="303"/>
                </a:lnTo>
                <a:lnTo>
                  <a:pt x="650" y="304"/>
                </a:lnTo>
                <a:lnTo>
                  <a:pt x="649" y="306"/>
                </a:lnTo>
                <a:lnTo>
                  <a:pt x="649" y="306"/>
                </a:lnTo>
                <a:lnTo>
                  <a:pt x="649" y="307"/>
                </a:lnTo>
                <a:lnTo>
                  <a:pt x="646" y="308"/>
                </a:lnTo>
                <a:lnTo>
                  <a:pt x="639" y="307"/>
                </a:lnTo>
                <a:lnTo>
                  <a:pt x="639" y="307"/>
                </a:lnTo>
                <a:lnTo>
                  <a:pt x="626" y="306"/>
                </a:lnTo>
                <a:lnTo>
                  <a:pt x="616" y="303"/>
                </a:lnTo>
                <a:lnTo>
                  <a:pt x="616" y="303"/>
                </a:lnTo>
                <a:lnTo>
                  <a:pt x="614" y="301"/>
                </a:lnTo>
                <a:lnTo>
                  <a:pt x="613" y="299"/>
                </a:lnTo>
                <a:lnTo>
                  <a:pt x="609" y="297"/>
                </a:lnTo>
                <a:lnTo>
                  <a:pt x="602" y="294"/>
                </a:lnTo>
                <a:lnTo>
                  <a:pt x="592" y="291"/>
                </a:lnTo>
                <a:lnTo>
                  <a:pt x="580" y="288"/>
                </a:lnTo>
                <a:lnTo>
                  <a:pt x="561" y="286"/>
                </a:lnTo>
                <a:lnTo>
                  <a:pt x="561" y="286"/>
                </a:lnTo>
                <a:lnTo>
                  <a:pt x="541" y="283"/>
                </a:lnTo>
                <a:lnTo>
                  <a:pt x="520" y="283"/>
                </a:lnTo>
                <a:lnTo>
                  <a:pt x="500" y="284"/>
                </a:lnTo>
                <a:lnTo>
                  <a:pt x="481" y="286"/>
                </a:lnTo>
                <a:lnTo>
                  <a:pt x="452" y="289"/>
                </a:lnTo>
                <a:lnTo>
                  <a:pt x="441" y="291"/>
                </a:lnTo>
                <a:lnTo>
                  <a:pt x="441" y="291"/>
                </a:lnTo>
                <a:lnTo>
                  <a:pt x="421" y="298"/>
                </a:lnTo>
                <a:lnTo>
                  <a:pt x="405" y="304"/>
                </a:lnTo>
                <a:lnTo>
                  <a:pt x="391" y="312"/>
                </a:lnTo>
                <a:lnTo>
                  <a:pt x="391" y="312"/>
                </a:lnTo>
                <a:lnTo>
                  <a:pt x="380" y="318"/>
                </a:lnTo>
                <a:lnTo>
                  <a:pt x="372" y="324"/>
                </a:lnTo>
                <a:lnTo>
                  <a:pt x="366" y="331"/>
                </a:lnTo>
                <a:lnTo>
                  <a:pt x="366" y="331"/>
                </a:lnTo>
                <a:lnTo>
                  <a:pt x="366" y="329"/>
                </a:lnTo>
                <a:lnTo>
                  <a:pt x="363" y="329"/>
                </a:lnTo>
                <a:lnTo>
                  <a:pt x="353" y="333"/>
                </a:lnTo>
                <a:lnTo>
                  <a:pt x="336" y="342"/>
                </a:lnTo>
                <a:lnTo>
                  <a:pt x="336" y="342"/>
                </a:lnTo>
                <a:lnTo>
                  <a:pt x="319" y="352"/>
                </a:lnTo>
                <a:lnTo>
                  <a:pt x="312" y="358"/>
                </a:lnTo>
                <a:lnTo>
                  <a:pt x="299" y="365"/>
                </a:lnTo>
                <a:lnTo>
                  <a:pt x="269" y="375"/>
                </a:lnTo>
                <a:lnTo>
                  <a:pt x="269" y="375"/>
                </a:lnTo>
                <a:lnTo>
                  <a:pt x="233" y="387"/>
                </a:lnTo>
                <a:lnTo>
                  <a:pt x="208" y="393"/>
                </a:lnTo>
                <a:lnTo>
                  <a:pt x="193" y="396"/>
                </a:lnTo>
                <a:lnTo>
                  <a:pt x="188" y="396"/>
                </a:lnTo>
                <a:lnTo>
                  <a:pt x="195" y="405"/>
                </a:lnTo>
                <a:lnTo>
                  <a:pt x="187" y="411"/>
                </a:lnTo>
                <a:lnTo>
                  <a:pt x="214" y="412"/>
                </a:lnTo>
                <a:lnTo>
                  <a:pt x="214" y="412"/>
                </a:lnTo>
                <a:lnTo>
                  <a:pt x="204" y="415"/>
                </a:lnTo>
                <a:lnTo>
                  <a:pt x="178" y="421"/>
                </a:lnTo>
                <a:lnTo>
                  <a:pt x="145" y="430"/>
                </a:lnTo>
                <a:lnTo>
                  <a:pt x="129" y="436"/>
                </a:lnTo>
                <a:lnTo>
                  <a:pt x="114" y="442"/>
                </a:lnTo>
                <a:lnTo>
                  <a:pt x="114" y="442"/>
                </a:lnTo>
                <a:lnTo>
                  <a:pt x="69" y="464"/>
                </a:lnTo>
                <a:lnTo>
                  <a:pt x="53" y="471"/>
                </a:lnTo>
                <a:lnTo>
                  <a:pt x="104" y="470"/>
                </a:lnTo>
                <a:lnTo>
                  <a:pt x="13" y="493"/>
                </a:lnTo>
                <a:lnTo>
                  <a:pt x="13" y="493"/>
                </a:lnTo>
                <a:lnTo>
                  <a:pt x="45" y="495"/>
                </a:lnTo>
                <a:lnTo>
                  <a:pt x="74" y="496"/>
                </a:lnTo>
                <a:lnTo>
                  <a:pt x="100" y="496"/>
                </a:lnTo>
                <a:lnTo>
                  <a:pt x="100" y="496"/>
                </a:lnTo>
                <a:lnTo>
                  <a:pt x="122" y="496"/>
                </a:lnTo>
                <a:lnTo>
                  <a:pt x="139" y="495"/>
                </a:lnTo>
                <a:lnTo>
                  <a:pt x="157" y="494"/>
                </a:lnTo>
                <a:lnTo>
                  <a:pt x="120" y="508"/>
                </a:lnTo>
                <a:lnTo>
                  <a:pt x="175" y="501"/>
                </a:lnTo>
                <a:lnTo>
                  <a:pt x="175" y="501"/>
                </a:lnTo>
                <a:lnTo>
                  <a:pt x="178" y="504"/>
                </a:lnTo>
                <a:lnTo>
                  <a:pt x="178" y="506"/>
                </a:lnTo>
                <a:lnTo>
                  <a:pt x="177" y="510"/>
                </a:lnTo>
                <a:lnTo>
                  <a:pt x="172" y="516"/>
                </a:lnTo>
                <a:lnTo>
                  <a:pt x="162" y="524"/>
                </a:lnTo>
                <a:lnTo>
                  <a:pt x="147" y="533"/>
                </a:lnTo>
                <a:lnTo>
                  <a:pt x="123" y="543"/>
                </a:lnTo>
                <a:lnTo>
                  <a:pt x="123" y="543"/>
                </a:lnTo>
                <a:lnTo>
                  <a:pt x="97" y="554"/>
                </a:lnTo>
                <a:lnTo>
                  <a:pt x="73" y="563"/>
                </a:lnTo>
                <a:lnTo>
                  <a:pt x="34" y="575"/>
                </a:lnTo>
                <a:lnTo>
                  <a:pt x="9" y="583"/>
                </a:lnTo>
                <a:lnTo>
                  <a:pt x="0" y="584"/>
                </a:lnTo>
                <a:lnTo>
                  <a:pt x="0" y="584"/>
                </a:lnTo>
                <a:lnTo>
                  <a:pt x="4" y="585"/>
                </a:lnTo>
                <a:lnTo>
                  <a:pt x="18" y="588"/>
                </a:lnTo>
                <a:lnTo>
                  <a:pt x="30" y="589"/>
                </a:lnTo>
                <a:lnTo>
                  <a:pt x="46" y="590"/>
                </a:lnTo>
                <a:lnTo>
                  <a:pt x="67" y="590"/>
                </a:lnTo>
                <a:lnTo>
                  <a:pt x="92" y="589"/>
                </a:lnTo>
                <a:lnTo>
                  <a:pt x="92" y="589"/>
                </a:lnTo>
                <a:lnTo>
                  <a:pt x="118" y="587"/>
                </a:lnTo>
                <a:lnTo>
                  <a:pt x="140" y="583"/>
                </a:lnTo>
                <a:lnTo>
                  <a:pt x="162" y="579"/>
                </a:lnTo>
                <a:lnTo>
                  <a:pt x="182" y="574"/>
                </a:lnTo>
                <a:lnTo>
                  <a:pt x="214" y="563"/>
                </a:lnTo>
                <a:lnTo>
                  <a:pt x="242" y="555"/>
                </a:lnTo>
                <a:lnTo>
                  <a:pt x="242" y="555"/>
                </a:lnTo>
                <a:lnTo>
                  <a:pt x="249" y="553"/>
                </a:lnTo>
                <a:lnTo>
                  <a:pt x="256" y="548"/>
                </a:lnTo>
                <a:lnTo>
                  <a:pt x="263" y="543"/>
                </a:lnTo>
                <a:lnTo>
                  <a:pt x="271" y="536"/>
                </a:lnTo>
                <a:lnTo>
                  <a:pt x="284" y="521"/>
                </a:lnTo>
                <a:lnTo>
                  <a:pt x="297" y="504"/>
                </a:lnTo>
                <a:lnTo>
                  <a:pt x="308" y="487"/>
                </a:lnTo>
                <a:lnTo>
                  <a:pt x="318" y="474"/>
                </a:lnTo>
                <a:lnTo>
                  <a:pt x="326" y="460"/>
                </a:lnTo>
                <a:lnTo>
                  <a:pt x="326" y="460"/>
                </a:lnTo>
                <a:lnTo>
                  <a:pt x="327" y="523"/>
                </a:lnTo>
                <a:lnTo>
                  <a:pt x="327" y="523"/>
                </a:lnTo>
                <a:lnTo>
                  <a:pt x="327" y="529"/>
                </a:lnTo>
                <a:lnTo>
                  <a:pt x="328" y="534"/>
                </a:lnTo>
                <a:lnTo>
                  <a:pt x="331" y="540"/>
                </a:lnTo>
                <a:lnTo>
                  <a:pt x="332" y="543"/>
                </a:lnTo>
                <a:lnTo>
                  <a:pt x="331" y="544"/>
                </a:lnTo>
                <a:lnTo>
                  <a:pt x="328" y="546"/>
                </a:lnTo>
                <a:lnTo>
                  <a:pt x="324" y="549"/>
                </a:lnTo>
                <a:lnTo>
                  <a:pt x="324" y="549"/>
                </a:lnTo>
                <a:lnTo>
                  <a:pt x="318" y="553"/>
                </a:lnTo>
                <a:lnTo>
                  <a:pt x="309" y="556"/>
                </a:lnTo>
                <a:lnTo>
                  <a:pt x="288" y="563"/>
                </a:lnTo>
                <a:lnTo>
                  <a:pt x="268" y="569"/>
                </a:lnTo>
                <a:lnTo>
                  <a:pt x="259" y="573"/>
                </a:lnTo>
                <a:lnTo>
                  <a:pt x="253" y="575"/>
                </a:lnTo>
                <a:lnTo>
                  <a:pt x="253" y="575"/>
                </a:lnTo>
                <a:lnTo>
                  <a:pt x="243" y="580"/>
                </a:lnTo>
                <a:lnTo>
                  <a:pt x="234" y="584"/>
                </a:lnTo>
                <a:lnTo>
                  <a:pt x="231" y="588"/>
                </a:lnTo>
                <a:lnTo>
                  <a:pt x="227" y="592"/>
                </a:lnTo>
                <a:lnTo>
                  <a:pt x="224" y="597"/>
                </a:lnTo>
                <a:lnTo>
                  <a:pt x="224" y="604"/>
                </a:lnTo>
                <a:lnTo>
                  <a:pt x="224" y="604"/>
                </a:lnTo>
                <a:lnTo>
                  <a:pt x="224" y="627"/>
                </a:lnTo>
                <a:lnTo>
                  <a:pt x="227" y="658"/>
                </a:lnTo>
                <a:lnTo>
                  <a:pt x="229" y="689"/>
                </a:lnTo>
                <a:lnTo>
                  <a:pt x="231" y="713"/>
                </a:lnTo>
                <a:lnTo>
                  <a:pt x="231" y="713"/>
                </a:lnTo>
                <a:lnTo>
                  <a:pt x="229" y="761"/>
                </a:lnTo>
                <a:lnTo>
                  <a:pt x="227" y="784"/>
                </a:lnTo>
                <a:lnTo>
                  <a:pt x="226" y="791"/>
                </a:lnTo>
                <a:lnTo>
                  <a:pt x="224" y="795"/>
                </a:lnTo>
                <a:lnTo>
                  <a:pt x="224" y="795"/>
                </a:lnTo>
                <a:lnTo>
                  <a:pt x="223" y="797"/>
                </a:lnTo>
                <a:lnTo>
                  <a:pt x="221" y="800"/>
                </a:lnTo>
                <a:lnTo>
                  <a:pt x="219" y="801"/>
                </a:lnTo>
                <a:lnTo>
                  <a:pt x="217" y="805"/>
                </a:lnTo>
                <a:lnTo>
                  <a:pt x="217" y="805"/>
                </a:lnTo>
                <a:lnTo>
                  <a:pt x="217" y="809"/>
                </a:lnTo>
                <a:lnTo>
                  <a:pt x="216" y="812"/>
                </a:lnTo>
                <a:lnTo>
                  <a:pt x="216" y="815"/>
                </a:lnTo>
                <a:lnTo>
                  <a:pt x="213" y="817"/>
                </a:lnTo>
                <a:lnTo>
                  <a:pt x="213" y="817"/>
                </a:lnTo>
                <a:lnTo>
                  <a:pt x="208" y="817"/>
                </a:lnTo>
                <a:lnTo>
                  <a:pt x="202" y="819"/>
                </a:lnTo>
                <a:lnTo>
                  <a:pt x="195" y="819"/>
                </a:lnTo>
                <a:lnTo>
                  <a:pt x="192" y="819"/>
                </a:lnTo>
                <a:lnTo>
                  <a:pt x="192" y="819"/>
                </a:lnTo>
                <a:lnTo>
                  <a:pt x="190" y="821"/>
                </a:lnTo>
                <a:lnTo>
                  <a:pt x="189" y="822"/>
                </a:lnTo>
                <a:lnTo>
                  <a:pt x="188" y="826"/>
                </a:lnTo>
                <a:lnTo>
                  <a:pt x="188" y="826"/>
                </a:lnTo>
                <a:lnTo>
                  <a:pt x="178" y="829"/>
                </a:lnTo>
                <a:lnTo>
                  <a:pt x="170" y="831"/>
                </a:lnTo>
                <a:lnTo>
                  <a:pt x="168" y="834"/>
                </a:lnTo>
                <a:lnTo>
                  <a:pt x="168" y="834"/>
                </a:lnTo>
                <a:lnTo>
                  <a:pt x="167" y="839"/>
                </a:lnTo>
                <a:lnTo>
                  <a:pt x="165" y="850"/>
                </a:lnTo>
                <a:lnTo>
                  <a:pt x="167" y="856"/>
                </a:lnTo>
                <a:lnTo>
                  <a:pt x="167" y="863"/>
                </a:lnTo>
                <a:lnTo>
                  <a:pt x="168" y="866"/>
                </a:lnTo>
                <a:lnTo>
                  <a:pt x="172" y="869"/>
                </a:lnTo>
                <a:lnTo>
                  <a:pt x="172" y="869"/>
                </a:lnTo>
                <a:lnTo>
                  <a:pt x="174" y="869"/>
                </a:lnTo>
                <a:lnTo>
                  <a:pt x="178" y="869"/>
                </a:lnTo>
                <a:lnTo>
                  <a:pt x="185" y="865"/>
                </a:lnTo>
                <a:lnTo>
                  <a:pt x="193" y="861"/>
                </a:lnTo>
                <a:lnTo>
                  <a:pt x="198" y="859"/>
                </a:lnTo>
                <a:lnTo>
                  <a:pt x="198" y="859"/>
                </a:lnTo>
                <a:lnTo>
                  <a:pt x="208" y="854"/>
                </a:lnTo>
                <a:lnTo>
                  <a:pt x="214" y="850"/>
                </a:lnTo>
                <a:lnTo>
                  <a:pt x="221" y="846"/>
                </a:lnTo>
                <a:lnTo>
                  <a:pt x="221" y="846"/>
                </a:lnTo>
                <a:lnTo>
                  <a:pt x="229" y="839"/>
                </a:lnTo>
                <a:lnTo>
                  <a:pt x="233" y="835"/>
                </a:lnTo>
                <a:lnTo>
                  <a:pt x="237" y="829"/>
                </a:lnTo>
                <a:lnTo>
                  <a:pt x="237" y="829"/>
                </a:lnTo>
                <a:lnTo>
                  <a:pt x="243" y="817"/>
                </a:lnTo>
                <a:lnTo>
                  <a:pt x="247" y="815"/>
                </a:lnTo>
                <a:lnTo>
                  <a:pt x="251" y="811"/>
                </a:lnTo>
                <a:lnTo>
                  <a:pt x="251" y="811"/>
                </a:lnTo>
                <a:lnTo>
                  <a:pt x="254" y="810"/>
                </a:lnTo>
                <a:lnTo>
                  <a:pt x="257" y="809"/>
                </a:lnTo>
                <a:lnTo>
                  <a:pt x="259" y="807"/>
                </a:lnTo>
                <a:lnTo>
                  <a:pt x="261" y="804"/>
                </a:lnTo>
                <a:lnTo>
                  <a:pt x="261" y="804"/>
                </a:lnTo>
                <a:lnTo>
                  <a:pt x="261" y="795"/>
                </a:lnTo>
                <a:lnTo>
                  <a:pt x="259" y="778"/>
                </a:lnTo>
                <a:lnTo>
                  <a:pt x="256" y="728"/>
                </a:lnTo>
                <a:lnTo>
                  <a:pt x="256" y="702"/>
                </a:lnTo>
                <a:lnTo>
                  <a:pt x="256" y="679"/>
                </a:lnTo>
                <a:lnTo>
                  <a:pt x="257" y="669"/>
                </a:lnTo>
                <a:lnTo>
                  <a:pt x="258" y="662"/>
                </a:lnTo>
                <a:lnTo>
                  <a:pt x="261" y="656"/>
                </a:lnTo>
                <a:lnTo>
                  <a:pt x="263" y="652"/>
                </a:lnTo>
                <a:lnTo>
                  <a:pt x="263" y="652"/>
                </a:lnTo>
                <a:lnTo>
                  <a:pt x="278" y="644"/>
                </a:lnTo>
                <a:lnTo>
                  <a:pt x="281" y="643"/>
                </a:lnTo>
                <a:lnTo>
                  <a:pt x="286" y="643"/>
                </a:lnTo>
                <a:lnTo>
                  <a:pt x="286" y="643"/>
                </a:lnTo>
                <a:lnTo>
                  <a:pt x="336" y="638"/>
                </a:lnTo>
                <a:lnTo>
                  <a:pt x="371" y="634"/>
                </a:lnTo>
                <a:lnTo>
                  <a:pt x="395" y="630"/>
                </a:lnTo>
                <a:lnTo>
                  <a:pt x="395" y="630"/>
                </a:lnTo>
                <a:lnTo>
                  <a:pt x="403" y="627"/>
                </a:lnTo>
                <a:lnTo>
                  <a:pt x="407" y="624"/>
                </a:lnTo>
                <a:lnTo>
                  <a:pt x="411" y="622"/>
                </a:lnTo>
                <a:lnTo>
                  <a:pt x="421" y="618"/>
                </a:lnTo>
                <a:lnTo>
                  <a:pt x="421" y="618"/>
                </a:lnTo>
                <a:lnTo>
                  <a:pt x="432" y="617"/>
                </a:lnTo>
                <a:lnTo>
                  <a:pt x="440" y="617"/>
                </a:lnTo>
                <a:lnTo>
                  <a:pt x="445" y="615"/>
                </a:lnTo>
                <a:lnTo>
                  <a:pt x="450" y="612"/>
                </a:lnTo>
                <a:lnTo>
                  <a:pt x="450" y="612"/>
                </a:lnTo>
                <a:lnTo>
                  <a:pt x="453" y="607"/>
                </a:lnTo>
                <a:lnTo>
                  <a:pt x="458" y="598"/>
                </a:lnTo>
                <a:lnTo>
                  <a:pt x="468" y="575"/>
                </a:lnTo>
                <a:lnTo>
                  <a:pt x="474" y="564"/>
                </a:lnTo>
                <a:lnTo>
                  <a:pt x="479" y="555"/>
                </a:lnTo>
                <a:lnTo>
                  <a:pt x="482" y="550"/>
                </a:lnTo>
                <a:lnTo>
                  <a:pt x="485" y="549"/>
                </a:lnTo>
                <a:lnTo>
                  <a:pt x="486" y="549"/>
                </a:lnTo>
                <a:lnTo>
                  <a:pt x="486" y="549"/>
                </a:lnTo>
                <a:lnTo>
                  <a:pt x="494" y="556"/>
                </a:lnTo>
                <a:lnTo>
                  <a:pt x="501" y="565"/>
                </a:lnTo>
                <a:lnTo>
                  <a:pt x="505" y="570"/>
                </a:lnTo>
                <a:lnTo>
                  <a:pt x="507" y="575"/>
                </a:lnTo>
                <a:lnTo>
                  <a:pt x="509" y="580"/>
                </a:lnTo>
                <a:lnTo>
                  <a:pt x="507" y="584"/>
                </a:lnTo>
                <a:lnTo>
                  <a:pt x="507" y="584"/>
                </a:lnTo>
                <a:lnTo>
                  <a:pt x="505" y="589"/>
                </a:lnTo>
                <a:lnTo>
                  <a:pt x="499" y="597"/>
                </a:lnTo>
                <a:lnTo>
                  <a:pt x="481" y="615"/>
                </a:lnTo>
                <a:lnTo>
                  <a:pt x="447" y="647"/>
                </a:lnTo>
                <a:lnTo>
                  <a:pt x="447" y="647"/>
                </a:lnTo>
                <a:lnTo>
                  <a:pt x="438" y="656"/>
                </a:lnTo>
                <a:lnTo>
                  <a:pt x="436" y="661"/>
                </a:lnTo>
                <a:lnTo>
                  <a:pt x="433" y="664"/>
                </a:lnTo>
                <a:lnTo>
                  <a:pt x="433" y="669"/>
                </a:lnTo>
                <a:lnTo>
                  <a:pt x="433" y="674"/>
                </a:lnTo>
                <a:lnTo>
                  <a:pt x="435" y="678"/>
                </a:lnTo>
                <a:lnTo>
                  <a:pt x="436" y="683"/>
                </a:lnTo>
                <a:lnTo>
                  <a:pt x="436" y="683"/>
                </a:lnTo>
                <a:lnTo>
                  <a:pt x="470" y="740"/>
                </a:lnTo>
                <a:lnTo>
                  <a:pt x="491" y="775"/>
                </a:lnTo>
                <a:lnTo>
                  <a:pt x="504" y="795"/>
                </a:lnTo>
                <a:lnTo>
                  <a:pt x="504" y="795"/>
                </a:lnTo>
                <a:lnTo>
                  <a:pt x="509" y="804"/>
                </a:lnTo>
                <a:lnTo>
                  <a:pt x="512" y="812"/>
                </a:lnTo>
                <a:lnTo>
                  <a:pt x="516" y="826"/>
                </a:lnTo>
                <a:lnTo>
                  <a:pt x="516" y="826"/>
                </a:lnTo>
                <a:lnTo>
                  <a:pt x="519" y="835"/>
                </a:lnTo>
                <a:lnTo>
                  <a:pt x="520" y="836"/>
                </a:lnTo>
                <a:lnTo>
                  <a:pt x="520" y="839"/>
                </a:lnTo>
                <a:lnTo>
                  <a:pt x="520" y="839"/>
                </a:lnTo>
                <a:lnTo>
                  <a:pt x="521" y="841"/>
                </a:lnTo>
                <a:lnTo>
                  <a:pt x="522" y="842"/>
                </a:lnTo>
                <a:lnTo>
                  <a:pt x="522" y="844"/>
                </a:lnTo>
                <a:lnTo>
                  <a:pt x="522" y="845"/>
                </a:lnTo>
                <a:lnTo>
                  <a:pt x="516" y="849"/>
                </a:lnTo>
                <a:lnTo>
                  <a:pt x="516" y="849"/>
                </a:lnTo>
                <a:lnTo>
                  <a:pt x="504" y="854"/>
                </a:lnTo>
                <a:lnTo>
                  <a:pt x="500" y="855"/>
                </a:lnTo>
                <a:lnTo>
                  <a:pt x="497" y="856"/>
                </a:lnTo>
                <a:lnTo>
                  <a:pt x="497" y="856"/>
                </a:lnTo>
                <a:lnTo>
                  <a:pt x="482" y="870"/>
                </a:lnTo>
                <a:lnTo>
                  <a:pt x="482" y="870"/>
                </a:lnTo>
                <a:lnTo>
                  <a:pt x="482" y="874"/>
                </a:lnTo>
                <a:lnTo>
                  <a:pt x="484" y="879"/>
                </a:lnTo>
                <a:lnTo>
                  <a:pt x="490" y="893"/>
                </a:lnTo>
                <a:lnTo>
                  <a:pt x="494" y="899"/>
                </a:lnTo>
                <a:lnTo>
                  <a:pt x="499" y="905"/>
                </a:lnTo>
                <a:lnTo>
                  <a:pt x="504" y="909"/>
                </a:lnTo>
                <a:lnTo>
                  <a:pt x="506" y="909"/>
                </a:lnTo>
                <a:lnTo>
                  <a:pt x="507" y="909"/>
                </a:lnTo>
                <a:lnTo>
                  <a:pt x="507" y="909"/>
                </a:lnTo>
                <a:lnTo>
                  <a:pt x="512" y="906"/>
                </a:lnTo>
                <a:lnTo>
                  <a:pt x="515" y="903"/>
                </a:lnTo>
                <a:lnTo>
                  <a:pt x="521" y="895"/>
                </a:lnTo>
                <a:lnTo>
                  <a:pt x="524" y="888"/>
                </a:lnTo>
                <a:lnTo>
                  <a:pt x="524" y="884"/>
                </a:lnTo>
                <a:lnTo>
                  <a:pt x="524" y="884"/>
                </a:lnTo>
                <a:lnTo>
                  <a:pt x="527" y="881"/>
                </a:lnTo>
                <a:lnTo>
                  <a:pt x="537" y="874"/>
                </a:lnTo>
                <a:lnTo>
                  <a:pt x="537" y="874"/>
                </a:lnTo>
                <a:lnTo>
                  <a:pt x="540" y="870"/>
                </a:lnTo>
                <a:lnTo>
                  <a:pt x="544" y="865"/>
                </a:lnTo>
                <a:lnTo>
                  <a:pt x="549" y="854"/>
                </a:lnTo>
                <a:lnTo>
                  <a:pt x="554" y="835"/>
                </a:lnTo>
                <a:lnTo>
                  <a:pt x="554" y="835"/>
                </a:lnTo>
                <a:lnTo>
                  <a:pt x="557" y="830"/>
                </a:lnTo>
                <a:lnTo>
                  <a:pt x="559" y="826"/>
                </a:lnTo>
                <a:lnTo>
                  <a:pt x="559" y="822"/>
                </a:lnTo>
                <a:lnTo>
                  <a:pt x="559" y="822"/>
                </a:lnTo>
                <a:lnTo>
                  <a:pt x="557" y="815"/>
                </a:lnTo>
                <a:lnTo>
                  <a:pt x="552" y="805"/>
                </a:lnTo>
                <a:lnTo>
                  <a:pt x="546" y="792"/>
                </a:lnTo>
                <a:lnTo>
                  <a:pt x="541" y="777"/>
                </a:lnTo>
                <a:lnTo>
                  <a:pt x="541" y="777"/>
                </a:lnTo>
                <a:lnTo>
                  <a:pt x="536" y="768"/>
                </a:lnTo>
                <a:lnTo>
                  <a:pt x="530" y="758"/>
                </a:lnTo>
                <a:lnTo>
                  <a:pt x="514" y="735"/>
                </a:lnTo>
                <a:lnTo>
                  <a:pt x="506" y="722"/>
                </a:lnTo>
                <a:lnTo>
                  <a:pt x="501" y="710"/>
                </a:lnTo>
                <a:lnTo>
                  <a:pt x="500" y="704"/>
                </a:lnTo>
                <a:lnTo>
                  <a:pt x="500" y="699"/>
                </a:lnTo>
                <a:lnTo>
                  <a:pt x="500" y="694"/>
                </a:lnTo>
                <a:lnTo>
                  <a:pt x="502" y="689"/>
                </a:lnTo>
                <a:lnTo>
                  <a:pt x="502" y="689"/>
                </a:lnTo>
                <a:lnTo>
                  <a:pt x="506" y="686"/>
                </a:lnTo>
                <a:lnTo>
                  <a:pt x="511" y="681"/>
                </a:lnTo>
                <a:lnTo>
                  <a:pt x="525" y="668"/>
                </a:lnTo>
                <a:lnTo>
                  <a:pt x="542" y="657"/>
                </a:lnTo>
                <a:lnTo>
                  <a:pt x="560" y="644"/>
                </a:lnTo>
                <a:lnTo>
                  <a:pt x="592" y="624"/>
                </a:lnTo>
                <a:lnTo>
                  <a:pt x="608" y="615"/>
                </a:lnTo>
                <a:lnTo>
                  <a:pt x="675" y="638"/>
                </a:lnTo>
                <a:lnTo>
                  <a:pt x="675" y="638"/>
                </a:lnTo>
                <a:lnTo>
                  <a:pt x="678" y="641"/>
                </a:lnTo>
                <a:lnTo>
                  <a:pt x="680" y="644"/>
                </a:lnTo>
                <a:lnTo>
                  <a:pt x="684" y="647"/>
                </a:lnTo>
                <a:lnTo>
                  <a:pt x="684" y="647"/>
                </a:lnTo>
                <a:lnTo>
                  <a:pt x="689" y="649"/>
                </a:lnTo>
                <a:lnTo>
                  <a:pt x="693" y="651"/>
                </a:lnTo>
                <a:lnTo>
                  <a:pt x="700" y="652"/>
                </a:lnTo>
                <a:lnTo>
                  <a:pt x="700" y="652"/>
                </a:lnTo>
                <a:lnTo>
                  <a:pt x="714" y="658"/>
                </a:lnTo>
                <a:lnTo>
                  <a:pt x="725" y="663"/>
                </a:lnTo>
                <a:lnTo>
                  <a:pt x="725" y="663"/>
                </a:lnTo>
                <a:lnTo>
                  <a:pt x="728" y="664"/>
                </a:lnTo>
                <a:lnTo>
                  <a:pt x="731" y="663"/>
                </a:lnTo>
                <a:lnTo>
                  <a:pt x="738" y="662"/>
                </a:lnTo>
                <a:lnTo>
                  <a:pt x="747" y="663"/>
                </a:lnTo>
                <a:lnTo>
                  <a:pt x="747" y="663"/>
                </a:lnTo>
                <a:lnTo>
                  <a:pt x="747" y="715"/>
                </a:lnTo>
                <a:lnTo>
                  <a:pt x="747" y="778"/>
                </a:lnTo>
                <a:lnTo>
                  <a:pt x="747" y="778"/>
                </a:lnTo>
                <a:lnTo>
                  <a:pt x="749" y="792"/>
                </a:lnTo>
                <a:lnTo>
                  <a:pt x="750" y="809"/>
                </a:lnTo>
                <a:lnTo>
                  <a:pt x="753" y="821"/>
                </a:lnTo>
                <a:lnTo>
                  <a:pt x="753" y="825"/>
                </a:lnTo>
                <a:lnTo>
                  <a:pt x="753" y="826"/>
                </a:lnTo>
                <a:lnTo>
                  <a:pt x="753" y="826"/>
                </a:lnTo>
                <a:lnTo>
                  <a:pt x="723" y="825"/>
                </a:lnTo>
                <a:lnTo>
                  <a:pt x="703" y="824"/>
                </a:lnTo>
                <a:lnTo>
                  <a:pt x="694" y="824"/>
                </a:lnTo>
                <a:lnTo>
                  <a:pt x="694" y="824"/>
                </a:lnTo>
                <a:lnTo>
                  <a:pt x="694" y="820"/>
                </a:lnTo>
                <a:lnTo>
                  <a:pt x="694" y="815"/>
                </a:lnTo>
                <a:lnTo>
                  <a:pt x="693" y="811"/>
                </a:lnTo>
                <a:lnTo>
                  <a:pt x="690" y="809"/>
                </a:lnTo>
                <a:lnTo>
                  <a:pt x="688" y="806"/>
                </a:lnTo>
                <a:lnTo>
                  <a:pt x="684" y="806"/>
                </a:lnTo>
                <a:lnTo>
                  <a:pt x="684" y="806"/>
                </a:lnTo>
                <a:lnTo>
                  <a:pt x="675" y="806"/>
                </a:lnTo>
                <a:lnTo>
                  <a:pt x="666" y="807"/>
                </a:lnTo>
                <a:lnTo>
                  <a:pt x="658" y="811"/>
                </a:lnTo>
                <a:lnTo>
                  <a:pt x="648" y="816"/>
                </a:lnTo>
                <a:lnTo>
                  <a:pt x="648" y="816"/>
                </a:lnTo>
                <a:lnTo>
                  <a:pt x="638" y="822"/>
                </a:lnTo>
                <a:lnTo>
                  <a:pt x="631" y="829"/>
                </a:lnTo>
                <a:lnTo>
                  <a:pt x="629" y="831"/>
                </a:lnTo>
                <a:lnTo>
                  <a:pt x="628" y="834"/>
                </a:lnTo>
                <a:lnTo>
                  <a:pt x="628" y="837"/>
                </a:lnTo>
                <a:lnTo>
                  <a:pt x="629" y="840"/>
                </a:lnTo>
                <a:lnTo>
                  <a:pt x="629" y="840"/>
                </a:lnTo>
                <a:lnTo>
                  <a:pt x="634" y="847"/>
                </a:lnTo>
                <a:lnTo>
                  <a:pt x="636" y="850"/>
                </a:lnTo>
                <a:lnTo>
                  <a:pt x="643" y="851"/>
                </a:lnTo>
                <a:lnTo>
                  <a:pt x="643" y="851"/>
                </a:lnTo>
                <a:lnTo>
                  <a:pt x="666" y="853"/>
                </a:lnTo>
                <a:lnTo>
                  <a:pt x="684" y="853"/>
                </a:lnTo>
                <a:lnTo>
                  <a:pt x="684" y="853"/>
                </a:lnTo>
                <a:lnTo>
                  <a:pt x="688" y="854"/>
                </a:lnTo>
                <a:lnTo>
                  <a:pt x="691" y="856"/>
                </a:lnTo>
                <a:lnTo>
                  <a:pt x="691" y="856"/>
                </a:lnTo>
                <a:lnTo>
                  <a:pt x="703" y="859"/>
                </a:lnTo>
                <a:lnTo>
                  <a:pt x="721" y="860"/>
                </a:lnTo>
                <a:lnTo>
                  <a:pt x="749" y="863"/>
                </a:lnTo>
                <a:lnTo>
                  <a:pt x="749" y="863"/>
                </a:lnTo>
                <a:lnTo>
                  <a:pt x="750" y="874"/>
                </a:lnTo>
                <a:lnTo>
                  <a:pt x="752" y="881"/>
                </a:lnTo>
                <a:lnTo>
                  <a:pt x="753" y="885"/>
                </a:lnTo>
                <a:lnTo>
                  <a:pt x="753" y="885"/>
                </a:lnTo>
                <a:lnTo>
                  <a:pt x="755" y="888"/>
                </a:lnTo>
                <a:lnTo>
                  <a:pt x="755" y="890"/>
                </a:lnTo>
                <a:lnTo>
                  <a:pt x="755" y="890"/>
                </a:lnTo>
                <a:lnTo>
                  <a:pt x="757" y="913"/>
                </a:lnTo>
                <a:lnTo>
                  <a:pt x="757" y="929"/>
                </a:lnTo>
                <a:lnTo>
                  <a:pt x="755" y="939"/>
                </a:lnTo>
                <a:lnTo>
                  <a:pt x="755" y="939"/>
                </a:lnTo>
                <a:lnTo>
                  <a:pt x="752" y="959"/>
                </a:lnTo>
                <a:lnTo>
                  <a:pt x="752" y="959"/>
                </a:lnTo>
                <a:lnTo>
                  <a:pt x="749" y="963"/>
                </a:lnTo>
                <a:lnTo>
                  <a:pt x="747" y="967"/>
                </a:lnTo>
                <a:lnTo>
                  <a:pt x="744" y="972"/>
                </a:lnTo>
                <a:lnTo>
                  <a:pt x="743" y="977"/>
                </a:lnTo>
                <a:lnTo>
                  <a:pt x="743" y="977"/>
                </a:lnTo>
                <a:lnTo>
                  <a:pt x="741" y="985"/>
                </a:lnTo>
                <a:lnTo>
                  <a:pt x="743" y="989"/>
                </a:lnTo>
                <a:lnTo>
                  <a:pt x="745" y="992"/>
                </a:lnTo>
                <a:lnTo>
                  <a:pt x="745" y="992"/>
                </a:lnTo>
                <a:lnTo>
                  <a:pt x="755" y="994"/>
                </a:lnTo>
                <a:lnTo>
                  <a:pt x="773" y="998"/>
                </a:lnTo>
                <a:lnTo>
                  <a:pt x="782" y="998"/>
                </a:lnTo>
                <a:lnTo>
                  <a:pt x="790" y="998"/>
                </a:lnTo>
                <a:lnTo>
                  <a:pt x="795" y="996"/>
                </a:lnTo>
                <a:lnTo>
                  <a:pt x="797" y="994"/>
                </a:lnTo>
                <a:lnTo>
                  <a:pt x="797" y="992"/>
                </a:lnTo>
                <a:lnTo>
                  <a:pt x="797" y="992"/>
                </a:lnTo>
                <a:lnTo>
                  <a:pt x="797" y="988"/>
                </a:lnTo>
                <a:lnTo>
                  <a:pt x="795" y="983"/>
                </a:lnTo>
                <a:lnTo>
                  <a:pt x="790" y="977"/>
                </a:lnTo>
                <a:lnTo>
                  <a:pt x="787" y="970"/>
                </a:lnTo>
                <a:lnTo>
                  <a:pt x="784" y="969"/>
                </a:lnTo>
                <a:lnTo>
                  <a:pt x="784" y="969"/>
                </a:lnTo>
                <a:lnTo>
                  <a:pt x="783" y="964"/>
                </a:lnTo>
                <a:lnTo>
                  <a:pt x="782" y="955"/>
                </a:lnTo>
                <a:lnTo>
                  <a:pt x="782" y="955"/>
                </a:lnTo>
                <a:lnTo>
                  <a:pt x="783" y="943"/>
                </a:lnTo>
                <a:lnTo>
                  <a:pt x="784" y="928"/>
                </a:lnTo>
                <a:lnTo>
                  <a:pt x="784" y="928"/>
                </a:lnTo>
                <a:lnTo>
                  <a:pt x="784" y="920"/>
                </a:lnTo>
                <a:lnTo>
                  <a:pt x="785" y="913"/>
                </a:lnTo>
                <a:lnTo>
                  <a:pt x="788" y="904"/>
                </a:lnTo>
                <a:lnTo>
                  <a:pt x="788" y="904"/>
                </a:lnTo>
                <a:lnTo>
                  <a:pt x="789" y="885"/>
                </a:lnTo>
                <a:lnTo>
                  <a:pt x="792" y="869"/>
                </a:lnTo>
                <a:lnTo>
                  <a:pt x="792" y="869"/>
                </a:lnTo>
                <a:lnTo>
                  <a:pt x="804" y="866"/>
                </a:lnTo>
                <a:lnTo>
                  <a:pt x="825" y="861"/>
                </a:lnTo>
                <a:lnTo>
                  <a:pt x="825" y="861"/>
                </a:lnTo>
                <a:lnTo>
                  <a:pt x="839" y="858"/>
                </a:lnTo>
                <a:lnTo>
                  <a:pt x="843" y="855"/>
                </a:lnTo>
                <a:lnTo>
                  <a:pt x="844" y="853"/>
                </a:lnTo>
                <a:lnTo>
                  <a:pt x="844" y="853"/>
                </a:lnTo>
                <a:lnTo>
                  <a:pt x="855" y="811"/>
                </a:lnTo>
                <a:lnTo>
                  <a:pt x="869" y="760"/>
                </a:lnTo>
                <a:lnTo>
                  <a:pt x="869" y="760"/>
                </a:lnTo>
                <a:lnTo>
                  <a:pt x="877" y="736"/>
                </a:lnTo>
                <a:lnTo>
                  <a:pt x="886" y="716"/>
                </a:lnTo>
                <a:lnTo>
                  <a:pt x="886" y="716"/>
                </a:lnTo>
                <a:lnTo>
                  <a:pt x="902" y="678"/>
                </a:lnTo>
                <a:lnTo>
                  <a:pt x="902" y="678"/>
                </a:lnTo>
                <a:lnTo>
                  <a:pt x="909" y="672"/>
                </a:lnTo>
                <a:lnTo>
                  <a:pt x="927" y="654"/>
                </a:lnTo>
                <a:lnTo>
                  <a:pt x="938" y="643"/>
                </a:lnTo>
                <a:lnTo>
                  <a:pt x="948" y="630"/>
                </a:lnTo>
                <a:lnTo>
                  <a:pt x="956" y="618"/>
                </a:lnTo>
                <a:lnTo>
                  <a:pt x="962" y="605"/>
                </a:lnTo>
                <a:lnTo>
                  <a:pt x="962" y="605"/>
                </a:lnTo>
                <a:lnTo>
                  <a:pt x="966" y="593"/>
                </a:lnTo>
                <a:lnTo>
                  <a:pt x="968" y="579"/>
                </a:lnTo>
                <a:lnTo>
                  <a:pt x="972" y="553"/>
                </a:lnTo>
                <a:lnTo>
                  <a:pt x="976" y="530"/>
                </a:lnTo>
                <a:lnTo>
                  <a:pt x="978" y="520"/>
                </a:lnTo>
                <a:lnTo>
                  <a:pt x="982" y="511"/>
                </a:lnTo>
                <a:lnTo>
                  <a:pt x="982" y="511"/>
                </a:lnTo>
                <a:lnTo>
                  <a:pt x="1011" y="467"/>
                </a:lnTo>
                <a:lnTo>
                  <a:pt x="1026" y="442"/>
                </a:lnTo>
                <a:lnTo>
                  <a:pt x="1032" y="431"/>
                </a:lnTo>
                <a:lnTo>
                  <a:pt x="1037" y="420"/>
                </a:lnTo>
                <a:lnTo>
                  <a:pt x="1037" y="420"/>
                </a:lnTo>
                <a:lnTo>
                  <a:pt x="1041" y="410"/>
                </a:lnTo>
                <a:lnTo>
                  <a:pt x="1043" y="398"/>
                </a:lnTo>
                <a:lnTo>
                  <a:pt x="1048" y="376"/>
                </a:lnTo>
                <a:lnTo>
                  <a:pt x="1052" y="350"/>
                </a:lnTo>
                <a:lnTo>
                  <a:pt x="1052" y="350"/>
                </a:lnTo>
                <a:lnTo>
                  <a:pt x="1062" y="347"/>
                </a:lnTo>
                <a:lnTo>
                  <a:pt x="1082" y="343"/>
                </a:lnTo>
                <a:lnTo>
                  <a:pt x="1122" y="337"/>
                </a:lnTo>
                <a:lnTo>
                  <a:pt x="1122" y="337"/>
                </a:lnTo>
                <a:lnTo>
                  <a:pt x="1175" y="331"/>
                </a:lnTo>
                <a:lnTo>
                  <a:pt x="1175" y="331"/>
                </a:lnTo>
                <a:lnTo>
                  <a:pt x="1175" y="336"/>
                </a:lnTo>
                <a:lnTo>
                  <a:pt x="1175" y="339"/>
                </a:lnTo>
                <a:lnTo>
                  <a:pt x="1175" y="342"/>
                </a:lnTo>
                <a:lnTo>
                  <a:pt x="1175" y="342"/>
                </a:lnTo>
                <a:lnTo>
                  <a:pt x="1176" y="344"/>
                </a:lnTo>
                <a:lnTo>
                  <a:pt x="1176" y="347"/>
                </a:lnTo>
                <a:lnTo>
                  <a:pt x="1177" y="350"/>
                </a:lnTo>
                <a:lnTo>
                  <a:pt x="1182" y="351"/>
                </a:lnTo>
                <a:lnTo>
                  <a:pt x="1182" y="351"/>
                </a:lnTo>
                <a:lnTo>
                  <a:pt x="1191" y="353"/>
                </a:lnTo>
                <a:lnTo>
                  <a:pt x="1197" y="357"/>
                </a:lnTo>
                <a:lnTo>
                  <a:pt x="1197" y="357"/>
                </a:lnTo>
                <a:lnTo>
                  <a:pt x="1201" y="360"/>
                </a:lnTo>
                <a:lnTo>
                  <a:pt x="1204" y="361"/>
                </a:lnTo>
                <a:lnTo>
                  <a:pt x="1209" y="363"/>
                </a:lnTo>
                <a:lnTo>
                  <a:pt x="1217" y="365"/>
                </a:lnTo>
                <a:lnTo>
                  <a:pt x="1217" y="365"/>
                </a:lnTo>
                <a:lnTo>
                  <a:pt x="1224" y="365"/>
                </a:lnTo>
                <a:lnTo>
                  <a:pt x="1229" y="363"/>
                </a:lnTo>
                <a:lnTo>
                  <a:pt x="1239" y="360"/>
                </a:lnTo>
                <a:lnTo>
                  <a:pt x="1246" y="355"/>
                </a:lnTo>
                <a:lnTo>
                  <a:pt x="1251" y="350"/>
                </a:lnTo>
                <a:lnTo>
                  <a:pt x="1251" y="350"/>
                </a:lnTo>
                <a:lnTo>
                  <a:pt x="1255" y="337"/>
                </a:lnTo>
                <a:lnTo>
                  <a:pt x="1256" y="332"/>
                </a:lnTo>
                <a:lnTo>
                  <a:pt x="1257" y="331"/>
                </a:lnTo>
                <a:lnTo>
                  <a:pt x="1257" y="331"/>
                </a:lnTo>
                <a:lnTo>
                  <a:pt x="1264" y="329"/>
                </a:lnTo>
                <a:lnTo>
                  <a:pt x="1267" y="328"/>
                </a:lnTo>
                <a:lnTo>
                  <a:pt x="1271" y="324"/>
                </a:lnTo>
                <a:lnTo>
                  <a:pt x="1271" y="324"/>
                </a:lnTo>
                <a:lnTo>
                  <a:pt x="1276" y="313"/>
                </a:lnTo>
                <a:lnTo>
                  <a:pt x="1279" y="302"/>
                </a:lnTo>
                <a:lnTo>
                  <a:pt x="1279" y="302"/>
                </a:lnTo>
                <a:lnTo>
                  <a:pt x="1280" y="297"/>
                </a:lnTo>
                <a:lnTo>
                  <a:pt x="1281" y="292"/>
                </a:lnTo>
                <a:lnTo>
                  <a:pt x="1282" y="287"/>
                </a:lnTo>
                <a:lnTo>
                  <a:pt x="1282" y="284"/>
                </a:lnTo>
                <a:lnTo>
                  <a:pt x="1281" y="282"/>
                </a:lnTo>
                <a:lnTo>
                  <a:pt x="1281" y="282"/>
                </a:lnTo>
                <a:lnTo>
                  <a:pt x="1272" y="276"/>
                </a:lnTo>
                <a:lnTo>
                  <a:pt x="1259" y="265"/>
                </a:lnTo>
                <a:lnTo>
                  <a:pt x="1244" y="254"/>
                </a:lnTo>
                <a:lnTo>
                  <a:pt x="1230" y="245"/>
                </a:lnTo>
                <a:lnTo>
                  <a:pt x="1230" y="245"/>
                </a:lnTo>
                <a:lnTo>
                  <a:pt x="1224" y="239"/>
                </a:lnTo>
                <a:lnTo>
                  <a:pt x="1216" y="230"/>
                </a:lnTo>
                <a:lnTo>
                  <a:pt x="1200" y="210"/>
                </a:lnTo>
                <a:lnTo>
                  <a:pt x="1185" y="190"/>
                </a:lnTo>
                <a:lnTo>
                  <a:pt x="1172" y="175"/>
                </a:lnTo>
                <a:lnTo>
                  <a:pt x="1172" y="175"/>
                </a:lnTo>
                <a:lnTo>
                  <a:pt x="1148" y="155"/>
                </a:lnTo>
                <a:lnTo>
                  <a:pt x="1137" y="145"/>
                </a:lnTo>
                <a:lnTo>
                  <a:pt x="1132" y="140"/>
                </a:lnTo>
                <a:lnTo>
                  <a:pt x="1132" y="140"/>
                </a:lnTo>
                <a:lnTo>
                  <a:pt x="1131" y="131"/>
                </a:lnTo>
                <a:lnTo>
                  <a:pt x="1131" y="124"/>
                </a:lnTo>
                <a:lnTo>
                  <a:pt x="1131" y="124"/>
                </a:lnTo>
                <a:lnTo>
                  <a:pt x="1127" y="97"/>
                </a:lnTo>
                <a:lnTo>
                  <a:pt x="1123" y="82"/>
                </a:lnTo>
                <a:lnTo>
                  <a:pt x="1121" y="79"/>
                </a:lnTo>
                <a:lnTo>
                  <a:pt x="1121" y="77"/>
                </a:lnTo>
                <a:lnTo>
                  <a:pt x="1120" y="79"/>
                </a:lnTo>
                <a:lnTo>
                  <a:pt x="1120" y="79"/>
                </a:lnTo>
                <a:lnTo>
                  <a:pt x="1113" y="86"/>
                </a:lnTo>
                <a:lnTo>
                  <a:pt x="1106" y="99"/>
                </a:lnTo>
                <a:lnTo>
                  <a:pt x="1096" y="116"/>
                </a:lnTo>
                <a:lnTo>
                  <a:pt x="1096" y="116"/>
                </a:lnTo>
                <a:lnTo>
                  <a:pt x="1093" y="112"/>
                </a:lnTo>
                <a:lnTo>
                  <a:pt x="1090" y="111"/>
                </a:lnTo>
                <a:lnTo>
                  <a:pt x="1088" y="111"/>
                </a:lnTo>
                <a:lnTo>
                  <a:pt x="1087" y="111"/>
                </a:lnTo>
                <a:lnTo>
                  <a:pt x="1087" y="111"/>
                </a:lnTo>
                <a:lnTo>
                  <a:pt x="1085" y="111"/>
                </a:lnTo>
                <a:lnTo>
                  <a:pt x="1083" y="111"/>
                </a:lnTo>
                <a:lnTo>
                  <a:pt x="1080" y="109"/>
                </a:lnTo>
                <a:lnTo>
                  <a:pt x="1072" y="104"/>
                </a:lnTo>
                <a:lnTo>
                  <a:pt x="1072" y="104"/>
                </a:lnTo>
                <a:lnTo>
                  <a:pt x="1061" y="95"/>
                </a:lnTo>
                <a:lnTo>
                  <a:pt x="1056" y="91"/>
                </a:lnTo>
                <a:lnTo>
                  <a:pt x="1053" y="91"/>
                </a:lnTo>
                <a:lnTo>
                  <a:pt x="1052" y="92"/>
                </a:lnTo>
                <a:lnTo>
                  <a:pt x="1052" y="92"/>
                </a:lnTo>
                <a:lnTo>
                  <a:pt x="1051" y="129"/>
                </a:lnTo>
                <a:lnTo>
                  <a:pt x="1051" y="129"/>
                </a:lnTo>
                <a:lnTo>
                  <a:pt x="1052" y="130"/>
                </a:lnTo>
                <a:lnTo>
                  <a:pt x="1053" y="133"/>
                </a:lnTo>
                <a:lnTo>
                  <a:pt x="1053" y="135"/>
                </a:lnTo>
                <a:lnTo>
                  <a:pt x="1053" y="136"/>
                </a:lnTo>
                <a:lnTo>
                  <a:pt x="1052" y="139"/>
                </a:lnTo>
                <a:lnTo>
                  <a:pt x="1050" y="140"/>
                </a:lnTo>
                <a:lnTo>
                  <a:pt x="1050" y="140"/>
                </a:lnTo>
                <a:lnTo>
                  <a:pt x="1043" y="141"/>
                </a:lnTo>
                <a:lnTo>
                  <a:pt x="1040" y="144"/>
                </a:lnTo>
                <a:lnTo>
                  <a:pt x="1033" y="146"/>
                </a:lnTo>
                <a:lnTo>
                  <a:pt x="1023" y="148"/>
                </a:lnTo>
                <a:lnTo>
                  <a:pt x="1023" y="148"/>
                </a:lnTo>
                <a:lnTo>
                  <a:pt x="986" y="149"/>
                </a:lnTo>
                <a:lnTo>
                  <a:pt x="986" y="149"/>
                </a:lnTo>
                <a:lnTo>
                  <a:pt x="988" y="151"/>
                </a:lnTo>
                <a:lnTo>
                  <a:pt x="989" y="154"/>
                </a:lnTo>
                <a:lnTo>
                  <a:pt x="989" y="155"/>
                </a:lnTo>
                <a:lnTo>
                  <a:pt x="989" y="155"/>
                </a:lnTo>
                <a:lnTo>
                  <a:pt x="984" y="155"/>
                </a:lnTo>
                <a:lnTo>
                  <a:pt x="982" y="156"/>
                </a:lnTo>
                <a:lnTo>
                  <a:pt x="982" y="158"/>
                </a:lnTo>
                <a:lnTo>
                  <a:pt x="982" y="158"/>
                </a:lnTo>
                <a:lnTo>
                  <a:pt x="984" y="160"/>
                </a:lnTo>
                <a:lnTo>
                  <a:pt x="987" y="164"/>
                </a:lnTo>
                <a:lnTo>
                  <a:pt x="987" y="164"/>
                </a:lnTo>
                <a:lnTo>
                  <a:pt x="978" y="174"/>
                </a:lnTo>
                <a:lnTo>
                  <a:pt x="967" y="184"/>
                </a:lnTo>
                <a:lnTo>
                  <a:pt x="967" y="184"/>
                </a:lnTo>
                <a:lnTo>
                  <a:pt x="966" y="185"/>
                </a:lnTo>
                <a:lnTo>
                  <a:pt x="967" y="186"/>
                </a:lnTo>
                <a:lnTo>
                  <a:pt x="968" y="188"/>
                </a:lnTo>
                <a:lnTo>
                  <a:pt x="973" y="190"/>
                </a:lnTo>
                <a:lnTo>
                  <a:pt x="973" y="190"/>
                </a:lnTo>
                <a:lnTo>
                  <a:pt x="979" y="190"/>
                </a:lnTo>
                <a:lnTo>
                  <a:pt x="981" y="191"/>
                </a:lnTo>
                <a:lnTo>
                  <a:pt x="981" y="191"/>
                </a:lnTo>
                <a:lnTo>
                  <a:pt x="974" y="194"/>
                </a:lnTo>
                <a:lnTo>
                  <a:pt x="974" y="194"/>
                </a:lnTo>
                <a:lnTo>
                  <a:pt x="962" y="199"/>
                </a:lnTo>
                <a:lnTo>
                  <a:pt x="958" y="201"/>
                </a:lnTo>
                <a:lnTo>
                  <a:pt x="958" y="201"/>
                </a:lnTo>
                <a:lnTo>
                  <a:pt x="958" y="207"/>
                </a:lnTo>
                <a:lnTo>
                  <a:pt x="957" y="210"/>
                </a:lnTo>
                <a:lnTo>
                  <a:pt x="956" y="212"/>
                </a:lnTo>
                <a:lnTo>
                  <a:pt x="956" y="212"/>
                </a:lnTo>
                <a:lnTo>
                  <a:pt x="934" y="219"/>
                </a:lnTo>
                <a:lnTo>
                  <a:pt x="934" y="219"/>
                </a:lnTo>
                <a:lnTo>
                  <a:pt x="914" y="220"/>
                </a:lnTo>
                <a:lnTo>
                  <a:pt x="914" y="220"/>
                </a:lnTo>
                <a:lnTo>
                  <a:pt x="918" y="215"/>
                </a:lnTo>
                <a:lnTo>
                  <a:pt x="922" y="207"/>
                </a:lnTo>
                <a:lnTo>
                  <a:pt x="929" y="193"/>
                </a:lnTo>
                <a:lnTo>
                  <a:pt x="929" y="193"/>
                </a:lnTo>
                <a:lnTo>
                  <a:pt x="939" y="165"/>
                </a:lnTo>
                <a:lnTo>
                  <a:pt x="943" y="158"/>
                </a:lnTo>
                <a:lnTo>
                  <a:pt x="944" y="153"/>
                </a:lnTo>
                <a:lnTo>
                  <a:pt x="944" y="153"/>
                </a:lnTo>
                <a:lnTo>
                  <a:pt x="943" y="148"/>
                </a:lnTo>
                <a:lnTo>
                  <a:pt x="939" y="141"/>
                </a:lnTo>
                <a:lnTo>
                  <a:pt x="936" y="134"/>
                </a:lnTo>
                <a:lnTo>
                  <a:pt x="946" y="116"/>
                </a:lnTo>
                <a:lnTo>
                  <a:pt x="946" y="116"/>
                </a:lnTo>
                <a:lnTo>
                  <a:pt x="951" y="117"/>
                </a:lnTo>
                <a:lnTo>
                  <a:pt x="961" y="117"/>
                </a:lnTo>
                <a:lnTo>
                  <a:pt x="967" y="116"/>
                </a:lnTo>
                <a:lnTo>
                  <a:pt x="972" y="114"/>
                </a:lnTo>
                <a:lnTo>
                  <a:pt x="974" y="111"/>
                </a:lnTo>
                <a:lnTo>
                  <a:pt x="976" y="109"/>
                </a:lnTo>
                <a:lnTo>
                  <a:pt x="976" y="106"/>
                </a:lnTo>
                <a:lnTo>
                  <a:pt x="976" y="106"/>
                </a:lnTo>
                <a:lnTo>
                  <a:pt x="976" y="89"/>
                </a:lnTo>
                <a:lnTo>
                  <a:pt x="976" y="84"/>
                </a:lnTo>
                <a:lnTo>
                  <a:pt x="976" y="84"/>
                </a:lnTo>
                <a:lnTo>
                  <a:pt x="977" y="75"/>
                </a:lnTo>
                <a:lnTo>
                  <a:pt x="977" y="65"/>
                </a:lnTo>
                <a:lnTo>
                  <a:pt x="976" y="53"/>
                </a:lnTo>
                <a:lnTo>
                  <a:pt x="974" y="41"/>
                </a:lnTo>
                <a:lnTo>
                  <a:pt x="971" y="30"/>
                </a:lnTo>
                <a:lnTo>
                  <a:pt x="969" y="25"/>
                </a:lnTo>
                <a:lnTo>
                  <a:pt x="966" y="20"/>
                </a:lnTo>
                <a:lnTo>
                  <a:pt x="962" y="16"/>
                </a:lnTo>
                <a:lnTo>
                  <a:pt x="958" y="13"/>
                </a:lnTo>
                <a:lnTo>
                  <a:pt x="958" y="13"/>
                </a:lnTo>
                <a:lnTo>
                  <a:pt x="942" y="6"/>
                </a:lnTo>
                <a:lnTo>
                  <a:pt x="933" y="3"/>
                </a:lnTo>
                <a:lnTo>
                  <a:pt x="926" y="1"/>
                </a:lnTo>
                <a:lnTo>
                  <a:pt x="918" y="0"/>
                </a:lnTo>
                <a:lnTo>
                  <a:pt x="911" y="0"/>
                </a:lnTo>
                <a:lnTo>
                  <a:pt x="903" y="1"/>
                </a:lnTo>
                <a:lnTo>
                  <a:pt x="896" y="3"/>
                </a:lnTo>
                <a:lnTo>
                  <a:pt x="896" y="3"/>
                </a:lnTo>
                <a:lnTo>
                  <a:pt x="888" y="8"/>
                </a:lnTo>
                <a:lnTo>
                  <a:pt x="881" y="15"/>
                </a:lnTo>
                <a:lnTo>
                  <a:pt x="873" y="22"/>
                </a:lnTo>
                <a:lnTo>
                  <a:pt x="867" y="30"/>
                </a:lnTo>
                <a:lnTo>
                  <a:pt x="857" y="42"/>
                </a:lnTo>
                <a:lnTo>
                  <a:pt x="853" y="47"/>
                </a:lnTo>
                <a:lnTo>
                  <a:pt x="853" y="47"/>
                </a:lnTo>
                <a:close/>
                <a:moveTo>
                  <a:pt x="875" y="176"/>
                </a:moveTo>
                <a:lnTo>
                  <a:pt x="875" y="176"/>
                </a:lnTo>
                <a:lnTo>
                  <a:pt x="874" y="184"/>
                </a:lnTo>
                <a:lnTo>
                  <a:pt x="873" y="190"/>
                </a:lnTo>
                <a:lnTo>
                  <a:pt x="868" y="199"/>
                </a:lnTo>
                <a:lnTo>
                  <a:pt x="868" y="199"/>
                </a:lnTo>
                <a:lnTo>
                  <a:pt x="859" y="215"/>
                </a:lnTo>
                <a:lnTo>
                  <a:pt x="854" y="227"/>
                </a:lnTo>
                <a:lnTo>
                  <a:pt x="854" y="227"/>
                </a:lnTo>
                <a:lnTo>
                  <a:pt x="852" y="245"/>
                </a:lnTo>
                <a:lnTo>
                  <a:pt x="850" y="260"/>
                </a:lnTo>
                <a:lnTo>
                  <a:pt x="850" y="260"/>
                </a:lnTo>
                <a:lnTo>
                  <a:pt x="847" y="254"/>
                </a:lnTo>
                <a:lnTo>
                  <a:pt x="840" y="239"/>
                </a:lnTo>
                <a:lnTo>
                  <a:pt x="840" y="239"/>
                </a:lnTo>
                <a:lnTo>
                  <a:pt x="834" y="225"/>
                </a:lnTo>
                <a:lnTo>
                  <a:pt x="830" y="214"/>
                </a:lnTo>
                <a:lnTo>
                  <a:pt x="830" y="214"/>
                </a:lnTo>
                <a:lnTo>
                  <a:pt x="824" y="194"/>
                </a:lnTo>
                <a:lnTo>
                  <a:pt x="824" y="194"/>
                </a:lnTo>
                <a:lnTo>
                  <a:pt x="842" y="193"/>
                </a:lnTo>
                <a:lnTo>
                  <a:pt x="842" y="193"/>
                </a:lnTo>
                <a:lnTo>
                  <a:pt x="847" y="191"/>
                </a:lnTo>
                <a:lnTo>
                  <a:pt x="849" y="190"/>
                </a:lnTo>
                <a:lnTo>
                  <a:pt x="854" y="186"/>
                </a:lnTo>
                <a:lnTo>
                  <a:pt x="854" y="186"/>
                </a:lnTo>
                <a:lnTo>
                  <a:pt x="867" y="180"/>
                </a:lnTo>
                <a:lnTo>
                  <a:pt x="873" y="178"/>
                </a:lnTo>
                <a:lnTo>
                  <a:pt x="875" y="176"/>
                </a:lnTo>
                <a:lnTo>
                  <a:pt x="875" y="176"/>
                </a:lnTo>
                <a:close/>
                <a:moveTo>
                  <a:pt x="807" y="782"/>
                </a:moveTo>
                <a:lnTo>
                  <a:pt x="807" y="782"/>
                </a:lnTo>
                <a:lnTo>
                  <a:pt x="812" y="792"/>
                </a:lnTo>
                <a:lnTo>
                  <a:pt x="814" y="802"/>
                </a:lnTo>
                <a:lnTo>
                  <a:pt x="815" y="809"/>
                </a:lnTo>
                <a:lnTo>
                  <a:pt x="815" y="809"/>
                </a:lnTo>
                <a:lnTo>
                  <a:pt x="817" y="814"/>
                </a:lnTo>
                <a:lnTo>
                  <a:pt x="817" y="817"/>
                </a:lnTo>
                <a:lnTo>
                  <a:pt x="817" y="821"/>
                </a:lnTo>
                <a:lnTo>
                  <a:pt x="814" y="824"/>
                </a:lnTo>
                <a:lnTo>
                  <a:pt x="814" y="824"/>
                </a:lnTo>
                <a:lnTo>
                  <a:pt x="804" y="829"/>
                </a:lnTo>
                <a:lnTo>
                  <a:pt x="799" y="830"/>
                </a:lnTo>
                <a:lnTo>
                  <a:pt x="798" y="830"/>
                </a:lnTo>
                <a:lnTo>
                  <a:pt x="797" y="827"/>
                </a:lnTo>
                <a:lnTo>
                  <a:pt x="797" y="827"/>
                </a:lnTo>
                <a:lnTo>
                  <a:pt x="805" y="800"/>
                </a:lnTo>
                <a:lnTo>
                  <a:pt x="805" y="800"/>
                </a:lnTo>
                <a:lnTo>
                  <a:pt x="807" y="790"/>
                </a:lnTo>
                <a:lnTo>
                  <a:pt x="807" y="782"/>
                </a:lnTo>
                <a:lnTo>
                  <a:pt x="807" y="782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2BC639CE-6BED-44A5-877B-28ADBA0FFEEE}"/>
              </a:ext>
            </a:extLst>
          </p:cNvPr>
          <p:cNvSpPr>
            <a:spLocks noEditPoints="1"/>
          </p:cNvSpPr>
          <p:nvPr/>
        </p:nvSpPr>
        <p:spPr bwMode="auto">
          <a:xfrm>
            <a:off x="997744" y="4039961"/>
            <a:ext cx="2249488" cy="2119313"/>
          </a:xfrm>
          <a:custGeom>
            <a:avLst/>
            <a:gdLst>
              <a:gd name="T0" fmla="*/ 292 w 1417"/>
              <a:gd name="T1" fmla="*/ 128 h 1335"/>
              <a:gd name="T2" fmla="*/ 344 w 1417"/>
              <a:gd name="T3" fmla="*/ 204 h 1335"/>
              <a:gd name="T4" fmla="*/ 396 w 1417"/>
              <a:gd name="T5" fmla="*/ 230 h 1335"/>
              <a:gd name="T6" fmla="*/ 388 w 1417"/>
              <a:gd name="T7" fmla="*/ 355 h 1335"/>
              <a:gd name="T8" fmla="*/ 280 w 1417"/>
              <a:gd name="T9" fmla="*/ 220 h 1335"/>
              <a:gd name="T10" fmla="*/ 257 w 1417"/>
              <a:gd name="T11" fmla="*/ 181 h 1335"/>
              <a:gd name="T12" fmla="*/ 163 w 1417"/>
              <a:gd name="T13" fmla="*/ 228 h 1335"/>
              <a:gd name="T14" fmla="*/ 114 w 1417"/>
              <a:gd name="T15" fmla="*/ 176 h 1335"/>
              <a:gd name="T16" fmla="*/ 55 w 1417"/>
              <a:gd name="T17" fmla="*/ 404 h 1335"/>
              <a:gd name="T18" fmla="*/ 4 w 1417"/>
              <a:gd name="T19" fmla="*/ 536 h 1335"/>
              <a:gd name="T20" fmla="*/ 19 w 1417"/>
              <a:gd name="T21" fmla="*/ 633 h 1335"/>
              <a:gd name="T22" fmla="*/ 17 w 1417"/>
              <a:gd name="T23" fmla="*/ 714 h 1335"/>
              <a:gd name="T24" fmla="*/ 107 w 1417"/>
              <a:gd name="T25" fmla="*/ 697 h 1335"/>
              <a:gd name="T26" fmla="*/ 199 w 1417"/>
              <a:gd name="T27" fmla="*/ 619 h 1335"/>
              <a:gd name="T28" fmla="*/ 250 w 1417"/>
              <a:gd name="T29" fmla="*/ 788 h 1335"/>
              <a:gd name="T30" fmla="*/ 160 w 1417"/>
              <a:gd name="T31" fmla="*/ 891 h 1335"/>
              <a:gd name="T32" fmla="*/ 113 w 1417"/>
              <a:gd name="T33" fmla="*/ 1180 h 1335"/>
              <a:gd name="T34" fmla="*/ 178 w 1417"/>
              <a:gd name="T35" fmla="*/ 1177 h 1335"/>
              <a:gd name="T36" fmla="*/ 244 w 1417"/>
              <a:gd name="T37" fmla="*/ 915 h 1335"/>
              <a:gd name="T38" fmla="*/ 288 w 1417"/>
              <a:gd name="T39" fmla="*/ 1024 h 1335"/>
              <a:gd name="T40" fmla="*/ 209 w 1417"/>
              <a:gd name="T41" fmla="*/ 1176 h 1335"/>
              <a:gd name="T42" fmla="*/ 173 w 1417"/>
              <a:gd name="T43" fmla="*/ 1256 h 1335"/>
              <a:gd name="T44" fmla="*/ 258 w 1417"/>
              <a:gd name="T45" fmla="*/ 1206 h 1335"/>
              <a:gd name="T46" fmla="*/ 211 w 1417"/>
              <a:gd name="T47" fmla="*/ 1310 h 1335"/>
              <a:gd name="T48" fmla="*/ 299 w 1417"/>
              <a:gd name="T49" fmla="*/ 1318 h 1335"/>
              <a:gd name="T50" fmla="*/ 339 w 1417"/>
              <a:gd name="T51" fmla="*/ 1172 h 1335"/>
              <a:gd name="T52" fmla="*/ 422 w 1417"/>
              <a:gd name="T53" fmla="*/ 931 h 1335"/>
              <a:gd name="T54" fmla="*/ 610 w 1417"/>
              <a:gd name="T55" fmla="*/ 983 h 1335"/>
              <a:gd name="T56" fmla="*/ 602 w 1417"/>
              <a:gd name="T57" fmla="*/ 1099 h 1335"/>
              <a:gd name="T58" fmla="*/ 451 w 1417"/>
              <a:gd name="T59" fmla="*/ 1264 h 1335"/>
              <a:gd name="T60" fmla="*/ 538 w 1417"/>
              <a:gd name="T61" fmla="*/ 1262 h 1335"/>
              <a:gd name="T62" fmla="*/ 646 w 1417"/>
              <a:gd name="T63" fmla="*/ 1146 h 1335"/>
              <a:gd name="T64" fmla="*/ 682 w 1417"/>
              <a:gd name="T65" fmla="*/ 1044 h 1335"/>
              <a:gd name="T66" fmla="*/ 796 w 1417"/>
              <a:gd name="T67" fmla="*/ 1188 h 1335"/>
              <a:gd name="T68" fmla="*/ 855 w 1417"/>
              <a:gd name="T69" fmla="*/ 1242 h 1335"/>
              <a:gd name="T70" fmla="*/ 803 w 1417"/>
              <a:gd name="T71" fmla="*/ 1148 h 1335"/>
              <a:gd name="T72" fmla="*/ 720 w 1417"/>
              <a:gd name="T73" fmla="*/ 886 h 1335"/>
              <a:gd name="T74" fmla="*/ 895 w 1417"/>
              <a:gd name="T75" fmla="*/ 870 h 1335"/>
              <a:gd name="T76" fmla="*/ 968 w 1417"/>
              <a:gd name="T77" fmla="*/ 1161 h 1335"/>
              <a:gd name="T78" fmla="*/ 942 w 1417"/>
              <a:gd name="T79" fmla="*/ 1301 h 1335"/>
              <a:gd name="T80" fmla="*/ 1024 w 1417"/>
              <a:gd name="T81" fmla="*/ 1255 h 1335"/>
              <a:gd name="T82" fmla="*/ 1009 w 1417"/>
              <a:gd name="T83" fmla="*/ 909 h 1335"/>
              <a:gd name="T84" fmla="*/ 1213 w 1417"/>
              <a:gd name="T85" fmla="*/ 1101 h 1335"/>
              <a:gd name="T86" fmla="*/ 1374 w 1417"/>
              <a:gd name="T87" fmla="*/ 1139 h 1335"/>
              <a:gd name="T88" fmla="*/ 1385 w 1417"/>
              <a:gd name="T89" fmla="*/ 1075 h 1335"/>
              <a:gd name="T90" fmla="*/ 1270 w 1417"/>
              <a:gd name="T91" fmla="*/ 843 h 1335"/>
              <a:gd name="T92" fmla="*/ 1198 w 1417"/>
              <a:gd name="T93" fmla="*/ 736 h 1335"/>
              <a:gd name="T94" fmla="*/ 1302 w 1417"/>
              <a:gd name="T95" fmla="*/ 794 h 1335"/>
              <a:gd name="T96" fmla="*/ 1295 w 1417"/>
              <a:gd name="T97" fmla="*/ 737 h 1335"/>
              <a:gd name="T98" fmla="*/ 1317 w 1417"/>
              <a:gd name="T99" fmla="*/ 734 h 1335"/>
              <a:gd name="T100" fmla="*/ 1142 w 1417"/>
              <a:gd name="T101" fmla="*/ 516 h 1335"/>
              <a:gd name="T102" fmla="*/ 895 w 1417"/>
              <a:gd name="T103" fmla="*/ 412 h 1335"/>
              <a:gd name="T104" fmla="*/ 720 w 1417"/>
              <a:gd name="T105" fmla="*/ 403 h 1335"/>
              <a:gd name="T106" fmla="*/ 821 w 1417"/>
              <a:gd name="T107" fmla="*/ 194 h 1335"/>
              <a:gd name="T108" fmla="*/ 749 w 1417"/>
              <a:gd name="T109" fmla="*/ 90 h 1335"/>
              <a:gd name="T110" fmla="*/ 523 w 1417"/>
              <a:gd name="T111" fmla="*/ 56 h 1335"/>
              <a:gd name="T112" fmla="*/ 386 w 1417"/>
              <a:gd name="T113" fmla="*/ 11 h 1335"/>
              <a:gd name="T114" fmla="*/ 1173 w 1417"/>
              <a:gd name="T115" fmla="*/ 865 h 1335"/>
              <a:gd name="T116" fmla="*/ 1273 w 1417"/>
              <a:gd name="T117" fmla="*/ 1034 h 1335"/>
              <a:gd name="T118" fmla="*/ 1217 w 1417"/>
              <a:gd name="T119" fmla="*/ 101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7" h="1335">
                <a:moveTo>
                  <a:pt x="370" y="43"/>
                </a:moveTo>
                <a:lnTo>
                  <a:pt x="370" y="43"/>
                </a:lnTo>
                <a:lnTo>
                  <a:pt x="363" y="44"/>
                </a:lnTo>
                <a:lnTo>
                  <a:pt x="354" y="46"/>
                </a:lnTo>
                <a:lnTo>
                  <a:pt x="345" y="47"/>
                </a:lnTo>
                <a:lnTo>
                  <a:pt x="335" y="51"/>
                </a:lnTo>
                <a:lnTo>
                  <a:pt x="325" y="56"/>
                </a:lnTo>
                <a:lnTo>
                  <a:pt x="317" y="63"/>
                </a:lnTo>
                <a:lnTo>
                  <a:pt x="312" y="67"/>
                </a:lnTo>
                <a:lnTo>
                  <a:pt x="309" y="72"/>
                </a:lnTo>
                <a:lnTo>
                  <a:pt x="309" y="72"/>
                </a:lnTo>
                <a:lnTo>
                  <a:pt x="303" y="83"/>
                </a:lnTo>
                <a:lnTo>
                  <a:pt x="299" y="93"/>
                </a:lnTo>
                <a:lnTo>
                  <a:pt x="295" y="103"/>
                </a:lnTo>
                <a:lnTo>
                  <a:pt x="293" y="112"/>
                </a:lnTo>
                <a:lnTo>
                  <a:pt x="292" y="121"/>
                </a:lnTo>
                <a:lnTo>
                  <a:pt x="292" y="128"/>
                </a:lnTo>
                <a:lnTo>
                  <a:pt x="292" y="136"/>
                </a:lnTo>
                <a:lnTo>
                  <a:pt x="294" y="142"/>
                </a:lnTo>
                <a:lnTo>
                  <a:pt x="294" y="142"/>
                </a:lnTo>
                <a:lnTo>
                  <a:pt x="302" y="157"/>
                </a:lnTo>
                <a:lnTo>
                  <a:pt x="304" y="162"/>
                </a:lnTo>
                <a:lnTo>
                  <a:pt x="304" y="165"/>
                </a:lnTo>
                <a:lnTo>
                  <a:pt x="304" y="165"/>
                </a:lnTo>
                <a:lnTo>
                  <a:pt x="304" y="167"/>
                </a:lnTo>
                <a:lnTo>
                  <a:pt x="307" y="170"/>
                </a:lnTo>
                <a:lnTo>
                  <a:pt x="312" y="176"/>
                </a:lnTo>
                <a:lnTo>
                  <a:pt x="322" y="185"/>
                </a:lnTo>
                <a:lnTo>
                  <a:pt x="322" y="185"/>
                </a:lnTo>
                <a:lnTo>
                  <a:pt x="324" y="187"/>
                </a:lnTo>
                <a:lnTo>
                  <a:pt x="329" y="191"/>
                </a:lnTo>
                <a:lnTo>
                  <a:pt x="329" y="191"/>
                </a:lnTo>
                <a:lnTo>
                  <a:pt x="338" y="199"/>
                </a:lnTo>
                <a:lnTo>
                  <a:pt x="344" y="204"/>
                </a:lnTo>
                <a:lnTo>
                  <a:pt x="344" y="204"/>
                </a:lnTo>
                <a:lnTo>
                  <a:pt x="345" y="206"/>
                </a:lnTo>
                <a:lnTo>
                  <a:pt x="345" y="209"/>
                </a:lnTo>
                <a:lnTo>
                  <a:pt x="345" y="211"/>
                </a:lnTo>
                <a:lnTo>
                  <a:pt x="348" y="211"/>
                </a:lnTo>
                <a:lnTo>
                  <a:pt x="348" y="211"/>
                </a:lnTo>
                <a:lnTo>
                  <a:pt x="359" y="211"/>
                </a:lnTo>
                <a:lnTo>
                  <a:pt x="359" y="211"/>
                </a:lnTo>
                <a:lnTo>
                  <a:pt x="359" y="215"/>
                </a:lnTo>
                <a:lnTo>
                  <a:pt x="360" y="217"/>
                </a:lnTo>
                <a:lnTo>
                  <a:pt x="364" y="219"/>
                </a:lnTo>
                <a:lnTo>
                  <a:pt x="364" y="219"/>
                </a:lnTo>
                <a:lnTo>
                  <a:pt x="375" y="225"/>
                </a:lnTo>
                <a:lnTo>
                  <a:pt x="382" y="228"/>
                </a:lnTo>
                <a:lnTo>
                  <a:pt x="387" y="229"/>
                </a:lnTo>
                <a:lnTo>
                  <a:pt x="387" y="229"/>
                </a:lnTo>
                <a:lnTo>
                  <a:pt x="396" y="230"/>
                </a:lnTo>
                <a:lnTo>
                  <a:pt x="401" y="231"/>
                </a:lnTo>
                <a:lnTo>
                  <a:pt x="401" y="231"/>
                </a:lnTo>
                <a:lnTo>
                  <a:pt x="399" y="239"/>
                </a:lnTo>
                <a:lnTo>
                  <a:pt x="399" y="249"/>
                </a:lnTo>
                <a:lnTo>
                  <a:pt x="399" y="249"/>
                </a:lnTo>
                <a:lnTo>
                  <a:pt x="403" y="275"/>
                </a:lnTo>
                <a:lnTo>
                  <a:pt x="406" y="293"/>
                </a:lnTo>
                <a:lnTo>
                  <a:pt x="406" y="299"/>
                </a:lnTo>
                <a:lnTo>
                  <a:pt x="404" y="302"/>
                </a:lnTo>
                <a:lnTo>
                  <a:pt x="404" y="302"/>
                </a:lnTo>
                <a:lnTo>
                  <a:pt x="403" y="305"/>
                </a:lnTo>
                <a:lnTo>
                  <a:pt x="401" y="312"/>
                </a:lnTo>
                <a:lnTo>
                  <a:pt x="396" y="330"/>
                </a:lnTo>
                <a:lnTo>
                  <a:pt x="392" y="348"/>
                </a:lnTo>
                <a:lnTo>
                  <a:pt x="389" y="353"/>
                </a:lnTo>
                <a:lnTo>
                  <a:pt x="388" y="355"/>
                </a:lnTo>
                <a:lnTo>
                  <a:pt x="388" y="355"/>
                </a:lnTo>
                <a:lnTo>
                  <a:pt x="386" y="353"/>
                </a:lnTo>
                <a:lnTo>
                  <a:pt x="378" y="345"/>
                </a:lnTo>
                <a:lnTo>
                  <a:pt x="358" y="323"/>
                </a:lnTo>
                <a:lnTo>
                  <a:pt x="329" y="289"/>
                </a:lnTo>
                <a:lnTo>
                  <a:pt x="329" y="289"/>
                </a:lnTo>
                <a:lnTo>
                  <a:pt x="307" y="273"/>
                </a:lnTo>
                <a:lnTo>
                  <a:pt x="292" y="263"/>
                </a:lnTo>
                <a:lnTo>
                  <a:pt x="283" y="258"/>
                </a:lnTo>
                <a:lnTo>
                  <a:pt x="283" y="258"/>
                </a:lnTo>
                <a:lnTo>
                  <a:pt x="279" y="259"/>
                </a:lnTo>
                <a:lnTo>
                  <a:pt x="278" y="258"/>
                </a:lnTo>
                <a:lnTo>
                  <a:pt x="277" y="255"/>
                </a:lnTo>
                <a:lnTo>
                  <a:pt x="277" y="255"/>
                </a:lnTo>
                <a:lnTo>
                  <a:pt x="278" y="248"/>
                </a:lnTo>
                <a:lnTo>
                  <a:pt x="279" y="234"/>
                </a:lnTo>
                <a:lnTo>
                  <a:pt x="279" y="234"/>
                </a:lnTo>
                <a:lnTo>
                  <a:pt x="280" y="220"/>
                </a:lnTo>
                <a:lnTo>
                  <a:pt x="280" y="202"/>
                </a:lnTo>
                <a:lnTo>
                  <a:pt x="279" y="187"/>
                </a:lnTo>
                <a:lnTo>
                  <a:pt x="278" y="184"/>
                </a:lnTo>
                <a:lnTo>
                  <a:pt x="278" y="184"/>
                </a:lnTo>
                <a:lnTo>
                  <a:pt x="277" y="184"/>
                </a:lnTo>
                <a:lnTo>
                  <a:pt x="277" y="184"/>
                </a:lnTo>
                <a:lnTo>
                  <a:pt x="272" y="191"/>
                </a:lnTo>
                <a:lnTo>
                  <a:pt x="268" y="195"/>
                </a:lnTo>
                <a:lnTo>
                  <a:pt x="268" y="195"/>
                </a:lnTo>
                <a:lnTo>
                  <a:pt x="268" y="192"/>
                </a:lnTo>
                <a:lnTo>
                  <a:pt x="269" y="186"/>
                </a:lnTo>
                <a:lnTo>
                  <a:pt x="269" y="184"/>
                </a:lnTo>
                <a:lnTo>
                  <a:pt x="269" y="181"/>
                </a:lnTo>
                <a:lnTo>
                  <a:pt x="267" y="180"/>
                </a:lnTo>
                <a:lnTo>
                  <a:pt x="264" y="180"/>
                </a:lnTo>
                <a:lnTo>
                  <a:pt x="264" y="180"/>
                </a:lnTo>
                <a:lnTo>
                  <a:pt x="257" y="181"/>
                </a:lnTo>
                <a:lnTo>
                  <a:pt x="252" y="184"/>
                </a:lnTo>
                <a:lnTo>
                  <a:pt x="245" y="189"/>
                </a:lnTo>
                <a:lnTo>
                  <a:pt x="239" y="197"/>
                </a:lnTo>
                <a:lnTo>
                  <a:pt x="239" y="197"/>
                </a:lnTo>
                <a:lnTo>
                  <a:pt x="233" y="206"/>
                </a:lnTo>
                <a:lnTo>
                  <a:pt x="226" y="211"/>
                </a:lnTo>
                <a:lnTo>
                  <a:pt x="223" y="214"/>
                </a:lnTo>
                <a:lnTo>
                  <a:pt x="208" y="235"/>
                </a:lnTo>
                <a:lnTo>
                  <a:pt x="208" y="235"/>
                </a:lnTo>
                <a:lnTo>
                  <a:pt x="204" y="239"/>
                </a:lnTo>
                <a:lnTo>
                  <a:pt x="201" y="243"/>
                </a:lnTo>
                <a:lnTo>
                  <a:pt x="199" y="244"/>
                </a:lnTo>
                <a:lnTo>
                  <a:pt x="199" y="244"/>
                </a:lnTo>
                <a:lnTo>
                  <a:pt x="181" y="234"/>
                </a:lnTo>
                <a:lnTo>
                  <a:pt x="169" y="229"/>
                </a:lnTo>
                <a:lnTo>
                  <a:pt x="165" y="228"/>
                </a:lnTo>
                <a:lnTo>
                  <a:pt x="163" y="228"/>
                </a:lnTo>
                <a:lnTo>
                  <a:pt x="163" y="228"/>
                </a:lnTo>
                <a:lnTo>
                  <a:pt x="160" y="230"/>
                </a:lnTo>
                <a:lnTo>
                  <a:pt x="160" y="231"/>
                </a:lnTo>
                <a:lnTo>
                  <a:pt x="159" y="234"/>
                </a:lnTo>
                <a:lnTo>
                  <a:pt x="155" y="235"/>
                </a:lnTo>
                <a:lnTo>
                  <a:pt x="155" y="235"/>
                </a:lnTo>
                <a:lnTo>
                  <a:pt x="133" y="240"/>
                </a:lnTo>
                <a:lnTo>
                  <a:pt x="133" y="240"/>
                </a:lnTo>
                <a:lnTo>
                  <a:pt x="125" y="241"/>
                </a:lnTo>
                <a:lnTo>
                  <a:pt x="125" y="241"/>
                </a:lnTo>
                <a:lnTo>
                  <a:pt x="124" y="230"/>
                </a:lnTo>
                <a:lnTo>
                  <a:pt x="121" y="219"/>
                </a:lnTo>
                <a:lnTo>
                  <a:pt x="121" y="205"/>
                </a:lnTo>
                <a:lnTo>
                  <a:pt x="121" y="205"/>
                </a:lnTo>
                <a:lnTo>
                  <a:pt x="120" y="199"/>
                </a:lnTo>
                <a:lnTo>
                  <a:pt x="119" y="191"/>
                </a:lnTo>
                <a:lnTo>
                  <a:pt x="114" y="176"/>
                </a:lnTo>
                <a:lnTo>
                  <a:pt x="110" y="170"/>
                </a:lnTo>
                <a:lnTo>
                  <a:pt x="107" y="166"/>
                </a:lnTo>
                <a:lnTo>
                  <a:pt x="104" y="165"/>
                </a:lnTo>
                <a:lnTo>
                  <a:pt x="102" y="165"/>
                </a:lnTo>
                <a:lnTo>
                  <a:pt x="101" y="166"/>
                </a:lnTo>
                <a:lnTo>
                  <a:pt x="101" y="166"/>
                </a:lnTo>
                <a:lnTo>
                  <a:pt x="100" y="169"/>
                </a:lnTo>
                <a:lnTo>
                  <a:pt x="99" y="172"/>
                </a:lnTo>
                <a:lnTo>
                  <a:pt x="99" y="185"/>
                </a:lnTo>
                <a:lnTo>
                  <a:pt x="99" y="216"/>
                </a:lnTo>
                <a:lnTo>
                  <a:pt x="101" y="260"/>
                </a:lnTo>
                <a:lnTo>
                  <a:pt x="101" y="260"/>
                </a:lnTo>
                <a:lnTo>
                  <a:pt x="96" y="280"/>
                </a:lnTo>
                <a:lnTo>
                  <a:pt x="84" y="323"/>
                </a:lnTo>
                <a:lnTo>
                  <a:pt x="69" y="371"/>
                </a:lnTo>
                <a:lnTo>
                  <a:pt x="61" y="391"/>
                </a:lnTo>
                <a:lnTo>
                  <a:pt x="55" y="404"/>
                </a:lnTo>
                <a:lnTo>
                  <a:pt x="55" y="404"/>
                </a:lnTo>
                <a:lnTo>
                  <a:pt x="46" y="423"/>
                </a:lnTo>
                <a:lnTo>
                  <a:pt x="40" y="438"/>
                </a:lnTo>
                <a:lnTo>
                  <a:pt x="34" y="451"/>
                </a:lnTo>
                <a:lnTo>
                  <a:pt x="31" y="456"/>
                </a:lnTo>
                <a:lnTo>
                  <a:pt x="26" y="461"/>
                </a:lnTo>
                <a:lnTo>
                  <a:pt x="26" y="461"/>
                </a:lnTo>
                <a:lnTo>
                  <a:pt x="22" y="466"/>
                </a:lnTo>
                <a:lnTo>
                  <a:pt x="17" y="473"/>
                </a:lnTo>
                <a:lnTo>
                  <a:pt x="9" y="491"/>
                </a:lnTo>
                <a:lnTo>
                  <a:pt x="2" y="507"/>
                </a:lnTo>
                <a:lnTo>
                  <a:pt x="1" y="515"/>
                </a:lnTo>
                <a:lnTo>
                  <a:pt x="0" y="520"/>
                </a:lnTo>
                <a:lnTo>
                  <a:pt x="0" y="520"/>
                </a:lnTo>
                <a:lnTo>
                  <a:pt x="1" y="529"/>
                </a:lnTo>
                <a:lnTo>
                  <a:pt x="2" y="532"/>
                </a:lnTo>
                <a:lnTo>
                  <a:pt x="4" y="536"/>
                </a:lnTo>
                <a:lnTo>
                  <a:pt x="5" y="539"/>
                </a:lnTo>
                <a:lnTo>
                  <a:pt x="5" y="539"/>
                </a:lnTo>
                <a:lnTo>
                  <a:pt x="6" y="542"/>
                </a:lnTo>
                <a:lnTo>
                  <a:pt x="7" y="549"/>
                </a:lnTo>
                <a:lnTo>
                  <a:pt x="7" y="549"/>
                </a:lnTo>
                <a:lnTo>
                  <a:pt x="7" y="557"/>
                </a:lnTo>
                <a:lnTo>
                  <a:pt x="7" y="560"/>
                </a:lnTo>
                <a:lnTo>
                  <a:pt x="9" y="564"/>
                </a:lnTo>
                <a:lnTo>
                  <a:pt x="9" y="564"/>
                </a:lnTo>
                <a:lnTo>
                  <a:pt x="14" y="569"/>
                </a:lnTo>
                <a:lnTo>
                  <a:pt x="21" y="576"/>
                </a:lnTo>
                <a:lnTo>
                  <a:pt x="31" y="585"/>
                </a:lnTo>
                <a:lnTo>
                  <a:pt x="31" y="585"/>
                </a:lnTo>
                <a:lnTo>
                  <a:pt x="26" y="606"/>
                </a:lnTo>
                <a:lnTo>
                  <a:pt x="22" y="623"/>
                </a:lnTo>
                <a:lnTo>
                  <a:pt x="19" y="633"/>
                </a:lnTo>
                <a:lnTo>
                  <a:pt x="19" y="633"/>
                </a:lnTo>
                <a:lnTo>
                  <a:pt x="12" y="646"/>
                </a:lnTo>
                <a:lnTo>
                  <a:pt x="6" y="658"/>
                </a:lnTo>
                <a:lnTo>
                  <a:pt x="6" y="658"/>
                </a:lnTo>
                <a:lnTo>
                  <a:pt x="4" y="664"/>
                </a:lnTo>
                <a:lnTo>
                  <a:pt x="2" y="670"/>
                </a:lnTo>
                <a:lnTo>
                  <a:pt x="2" y="670"/>
                </a:lnTo>
                <a:lnTo>
                  <a:pt x="2" y="683"/>
                </a:lnTo>
                <a:lnTo>
                  <a:pt x="4" y="689"/>
                </a:lnTo>
                <a:lnTo>
                  <a:pt x="5" y="692"/>
                </a:lnTo>
                <a:lnTo>
                  <a:pt x="6" y="694"/>
                </a:lnTo>
                <a:lnTo>
                  <a:pt x="6" y="694"/>
                </a:lnTo>
                <a:lnTo>
                  <a:pt x="12" y="699"/>
                </a:lnTo>
                <a:lnTo>
                  <a:pt x="15" y="703"/>
                </a:lnTo>
                <a:lnTo>
                  <a:pt x="17" y="707"/>
                </a:lnTo>
                <a:lnTo>
                  <a:pt x="17" y="707"/>
                </a:lnTo>
                <a:lnTo>
                  <a:pt x="17" y="712"/>
                </a:lnTo>
                <a:lnTo>
                  <a:pt x="17" y="714"/>
                </a:lnTo>
                <a:lnTo>
                  <a:pt x="19" y="715"/>
                </a:lnTo>
                <a:lnTo>
                  <a:pt x="24" y="718"/>
                </a:lnTo>
                <a:lnTo>
                  <a:pt x="24" y="718"/>
                </a:lnTo>
                <a:lnTo>
                  <a:pt x="49" y="724"/>
                </a:lnTo>
                <a:lnTo>
                  <a:pt x="70" y="729"/>
                </a:lnTo>
                <a:lnTo>
                  <a:pt x="70" y="729"/>
                </a:lnTo>
                <a:lnTo>
                  <a:pt x="76" y="728"/>
                </a:lnTo>
                <a:lnTo>
                  <a:pt x="86" y="727"/>
                </a:lnTo>
                <a:lnTo>
                  <a:pt x="96" y="723"/>
                </a:lnTo>
                <a:lnTo>
                  <a:pt x="100" y="722"/>
                </a:lnTo>
                <a:lnTo>
                  <a:pt x="101" y="719"/>
                </a:lnTo>
                <a:lnTo>
                  <a:pt x="101" y="719"/>
                </a:lnTo>
                <a:lnTo>
                  <a:pt x="102" y="714"/>
                </a:lnTo>
                <a:lnTo>
                  <a:pt x="104" y="708"/>
                </a:lnTo>
                <a:lnTo>
                  <a:pt x="105" y="702"/>
                </a:lnTo>
                <a:lnTo>
                  <a:pt x="107" y="697"/>
                </a:lnTo>
                <a:lnTo>
                  <a:pt x="107" y="697"/>
                </a:lnTo>
                <a:lnTo>
                  <a:pt x="114" y="688"/>
                </a:lnTo>
                <a:lnTo>
                  <a:pt x="123" y="679"/>
                </a:lnTo>
                <a:lnTo>
                  <a:pt x="123" y="679"/>
                </a:lnTo>
                <a:lnTo>
                  <a:pt x="128" y="673"/>
                </a:lnTo>
                <a:lnTo>
                  <a:pt x="133" y="667"/>
                </a:lnTo>
                <a:lnTo>
                  <a:pt x="139" y="658"/>
                </a:lnTo>
                <a:lnTo>
                  <a:pt x="139" y="658"/>
                </a:lnTo>
                <a:lnTo>
                  <a:pt x="139" y="653"/>
                </a:lnTo>
                <a:lnTo>
                  <a:pt x="140" y="650"/>
                </a:lnTo>
                <a:lnTo>
                  <a:pt x="144" y="649"/>
                </a:lnTo>
                <a:lnTo>
                  <a:pt x="144" y="649"/>
                </a:lnTo>
                <a:lnTo>
                  <a:pt x="159" y="644"/>
                </a:lnTo>
                <a:lnTo>
                  <a:pt x="171" y="641"/>
                </a:lnTo>
                <a:lnTo>
                  <a:pt x="171" y="641"/>
                </a:lnTo>
                <a:lnTo>
                  <a:pt x="184" y="633"/>
                </a:lnTo>
                <a:lnTo>
                  <a:pt x="193" y="625"/>
                </a:lnTo>
                <a:lnTo>
                  <a:pt x="199" y="619"/>
                </a:lnTo>
                <a:lnTo>
                  <a:pt x="199" y="619"/>
                </a:lnTo>
                <a:lnTo>
                  <a:pt x="214" y="604"/>
                </a:lnTo>
                <a:lnTo>
                  <a:pt x="234" y="635"/>
                </a:lnTo>
                <a:lnTo>
                  <a:pt x="234" y="635"/>
                </a:lnTo>
                <a:lnTo>
                  <a:pt x="233" y="640"/>
                </a:lnTo>
                <a:lnTo>
                  <a:pt x="229" y="657"/>
                </a:lnTo>
                <a:lnTo>
                  <a:pt x="226" y="668"/>
                </a:lnTo>
                <a:lnTo>
                  <a:pt x="226" y="682"/>
                </a:lnTo>
                <a:lnTo>
                  <a:pt x="228" y="697"/>
                </a:lnTo>
                <a:lnTo>
                  <a:pt x="230" y="713"/>
                </a:lnTo>
                <a:lnTo>
                  <a:pt x="230" y="713"/>
                </a:lnTo>
                <a:lnTo>
                  <a:pt x="243" y="762"/>
                </a:lnTo>
                <a:lnTo>
                  <a:pt x="247" y="773"/>
                </a:lnTo>
                <a:lnTo>
                  <a:pt x="248" y="782"/>
                </a:lnTo>
                <a:lnTo>
                  <a:pt x="248" y="782"/>
                </a:lnTo>
                <a:lnTo>
                  <a:pt x="249" y="786"/>
                </a:lnTo>
                <a:lnTo>
                  <a:pt x="250" y="788"/>
                </a:lnTo>
                <a:lnTo>
                  <a:pt x="250" y="792"/>
                </a:lnTo>
                <a:lnTo>
                  <a:pt x="248" y="797"/>
                </a:lnTo>
                <a:lnTo>
                  <a:pt x="248" y="797"/>
                </a:lnTo>
                <a:lnTo>
                  <a:pt x="239" y="813"/>
                </a:lnTo>
                <a:lnTo>
                  <a:pt x="226" y="837"/>
                </a:lnTo>
                <a:lnTo>
                  <a:pt x="219" y="850"/>
                </a:lnTo>
                <a:lnTo>
                  <a:pt x="210" y="861"/>
                </a:lnTo>
                <a:lnTo>
                  <a:pt x="201" y="870"/>
                </a:lnTo>
                <a:lnTo>
                  <a:pt x="198" y="874"/>
                </a:lnTo>
                <a:lnTo>
                  <a:pt x="193" y="877"/>
                </a:lnTo>
                <a:lnTo>
                  <a:pt x="193" y="877"/>
                </a:lnTo>
                <a:lnTo>
                  <a:pt x="185" y="881"/>
                </a:lnTo>
                <a:lnTo>
                  <a:pt x="178" y="882"/>
                </a:lnTo>
                <a:lnTo>
                  <a:pt x="169" y="886"/>
                </a:lnTo>
                <a:lnTo>
                  <a:pt x="165" y="886"/>
                </a:lnTo>
                <a:lnTo>
                  <a:pt x="163" y="889"/>
                </a:lnTo>
                <a:lnTo>
                  <a:pt x="160" y="891"/>
                </a:lnTo>
                <a:lnTo>
                  <a:pt x="158" y="895"/>
                </a:lnTo>
                <a:lnTo>
                  <a:pt x="158" y="895"/>
                </a:lnTo>
                <a:lnTo>
                  <a:pt x="149" y="919"/>
                </a:lnTo>
                <a:lnTo>
                  <a:pt x="143" y="936"/>
                </a:lnTo>
                <a:lnTo>
                  <a:pt x="143" y="936"/>
                </a:lnTo>
                <a:lnTo>
                  <a:pt x="140" y="948"/>
                </a:lnTo>
                <a:lnTo>
                  <a:pt x="135" y="959"/>
                </a:lnTo>
                <a:lnTo>
                  <a:pt x="135" y="959"/>
                </a:lnTo>
                <a:lnTo>
                  <a:pt x="119" y="1015"/>
                </a:lnTo>
                <a:lnTo>
                  <a:pt x="109" y="1053"/>
                </a:lnTo>
                <a:lnTo>
                  <a:pt x="104" y="1073"/>
                </a:lnTo>
                <a:lnTo>
                  <a:pt x="104" y="1073"/>
                </a:lnTo>
                <a:lnTo>
                  <a:pt x="104" y="1083"/>
                </a:lnTo>
                <a:lnTo>
                  <a:pt x="104" y="1083"/>
                </a:lnTo>
                <a:lnTo>
                  <a:pt x="110" y="1154"/>
                </a:lnTo>
                <a:lnTo>
                  <a:pt x="110" y="1154"/>
                </a:lnTo>
                <a:lnTo>
                  <a:pt x="113" y="1180"/>
                </a:lnTo>
                <a:lnTo>
                  <a:pt x="115" y="1188"/>
                </a:lnTo>
                <a:lnTo>
                  <a:pt x="118" y="1196"/>
                </a:lnTo>
                <a:lnTo>
                  <a:pt x="118" y="1196"/>
                </a:lnTo>
                <a:lnTo>
                  <a:pt x="119" y="1201"/>
                </a:lnTo>
                <a:lnTo>
                  <a:pt x="119" y="1205"/>
                </a:lnTo>
                <a:lnTo>
                  <a:pt x="120" y="1207"/>
                </a:lnTo>
                <a:lnTo>
                  <a:pt x="123" y="1208"/>
                </a:lnTo>
                <a:lnTo>
                  <a:pt x="125" y="1210"/>
                </a:lnTo>
                <a:lnTo>
                  <a:pt x="129" y="1210"/>
                </a:lnTo>
                <a:lnTo>
                  <a:pt x="129" y="1210"/>
                </a:lnTo>
                <a:lnTo>
                  <a:pt x="135" y="1210"/>
                </a:lnTo>
                <a:lnTo>
                  <a:pt x="143" y="1206"/>
                </a:lnTo>
                <a:lnTo>
                  <a:pt x="151" y="1202"/>
                </a:lnTo>
                <a:lnTo>
                  <a:pt x="160" y="1196"/>
                </a:lnTo>
                <a:lnTo>
                  <a:pt x="168" y="1190"/>
                </a:lnTo>
                <a:lnTo>
                  <a:pt x="174" y="1183"/>
                </a:lnTo>
                <a:lnTo>
                  <a:pt x="178" y="1177"/>
                </a:lnTo>
                <a:lnTo>
                  <a:pt x="178" y="1173"/>
                </a:lnTo>
                <a:lnTo>
                  <a:pt x="178" y="1171"/>
                </a:lnTo>
                <a:lnTo>
                  <a:pt x="178" y="1171"/>
                </a:lnTo>
                <a:lnTo>
                  <a:pt x="176" y="1166"/>
                </a:lnTo>
                <a:lnTo>
                  <a:pt x="174" y="1160"/>
                </a:lnTo>
                <a:lnTo>
                  <a:pt x="166" y="1148"/>
                </a:lnTo>
                <a:lnTo>
                  <a:pt x="154" y="1129"/>
                </a:lnTo>
                <a:lnTo>
                  <a:pt x="154" y="1129"/>
                </a:lnTo>
                <a:lnTo>
                  <a:pt x="146" y="1114"/>
                </a:lnTo>
                <a:lnTo>
                  <a:pt x="141" y="1107"/>
                </a:lnTo>
                <a:lnTo>
                  <a:pt x="175" y="983"/>
                </a:lnTo>
                <a:lnTo>
                  <a:pt x="170" y="966"/>
                </a:lnTo>
                <a:lnTo>
                  <a:pt x="199" y="919"/>
                </a:lnTo>
                <a:lnTo>
                  <a:pt x="199" y="919"/>
                </a:lnTo>
                <a:lnTo>
                  <a:pt x="214" y="916"/>
                </a:lnTo>
                <a:lnTo>
                  <a:pt x="244" y="915"/>
                </a:lnTo>
                <a:lnTo>
                  <a:pt x="244" y="915"/>
                </a:lnTo>
                <a:lnTo>
                  <a:pt x="252" y="914"/>
                </a:lnTo>
                <a:lnTo>
                  <a:pt x="262" y="912"/>
                </a:lnTo>
                <a:lnTo>
                  <a:pt x="280" y="907"/>
                </a:lnTo>
                <a:lnTo>
                  <a:pt x="302" y="900"/>
                </a:lnTo>
                <a:lnTo>
                  <a:pt x="302" y="900"/>
                </a:lnTo>
                <a:lnTo>
                  <a:pt x="305" y="924"/>
                </a:lnTo>
                <a:lnTo>
                  <a:pt x="309" y="943"/>
                </a:lnTo>
                <a:lnTo>
                  <a:pt x="310" y="960"/>
                </a:lnTo>
                <a:lnTo>
                  <a:pt x="310" y="960"/>
                </a:lnTo>
                <a:lnTo>
                  <a:pt x="309" y="973"/>
                </a:lnTo>
                <a:lnTo>
                  <a:pt x="308" y="985"/>
                </a:lnTo>
                <a:lnTo>
                  <a:pt x="305" y="996"/>
                </a:lnTo>
                <a:lnTo>
                  <a:pt x="303" y="1004"/>
                </a:lnTo>
                <a:lnTo>
                  <a:pt x="303" y="1004"/>
                </a:lnTo>
                <a:lnTo>
                  <a:pt x="298" y="1010"/>
                </a:lnTo>
                <a:lnTo>
                  <a:pt x="293" y="1017"/>
                </a:lnTo>
                <a:lnTo>
                  <a:pt x="288" y="1024"/>
                </a:lnTo>
                <a:lnTo>
                  <a:pt x="284" y="1032"/>
                </a:lnTo>
                <a:lnTo>
                  <a:pt x="284" y="1032"/>
                </a:lnTo>
                <a:lnTo>
                  <a:pt x="283" y="1043"/>
                </a:lnTo>
                <a:lnTo>
                  <a:pt x="282" y="1049"/>
                </a:lnTo>
                <a:lnTo>
                  <a:pt x="277" y="1060"/>
                </a:lnTo>
                <a:lnTo>
                  <a:pt x="277" y="1060"/>
                </a:lnTo>
                <a:lnTo>
                  <a:pt x="265" y="1085"/>
                </a:lnTo>
                <a:lnTo>
                  <a:pt x="255" y="1107"/>
                </a:lnTo>
                <a:lnTo>
                  <a:pt x="255" y="1107"/>
                </a:lnTo>
                <a:lnTo>
                  <a:pt x="248" y="1118"/>
                </a:lnTo>
                <a:lnTo>
                  <a:pt x="238" y="1132"/>
                </a:lnTo>
                <a:lnTo>
                  <a:pt x="220" y="1156"/>
                </a:lnTo>
                <a:lnTo>
                  <a:pt x="220" y="1156"/>
                </a:lnTo>
                <a:lnTo>
                  <a:pt x="208" y="1176"/>
                </a:lnTo>
                <a:lnTo>
                  <a:pt x="208" y="1176"/>
                </a:lnTo>
                <a:lnTo>
                  <a:pt x="209" y="1176"/>
                </a:lnTo>
                <a:lnTo>
                  <a:pt x="209" y="1176"/>
                </a:lnTo>
                <a:lnTo>
                  <a:pt x="209" y="1178"/>
                </a:lnTo>
                <a:lnTo>
                  <a:pt x="204" y="1185"/>
                </a:lnTo>
                <a:lnTo>
                  <a:pt x="204" y="1185"/>
                </a:lnTo>
                <a:lnTo>
                  <a:pt x="196" y="1192"/>
                </a:lnTo>
                <a:lnTo>
                  <a:pt x="189" y="1200"/>
                </a:lnTo>
                <a:lnTo>
                  <a:pt x="178" y="1208"/>
                </a:lnTo>
                <a:lnTo>
                  <a:pt x="178" y="1208"/>
                </a:lnTo>
                <a:lnTo>
                  <a:pt x="159" y="1223"/>
                </a:lnTo>
                <a:lnTo>
                  <a:pt x="149" y="1234"/>
                </a:lnTo>
                <a:lnTo>
                  <a:pt x="144" y="1237"/>
                </a:lnTo>
                <a:lnTo>
                  <a:pt x="143" y="1241"/>
                </a:lnTo>
                <a:lnTo>
                  <a:pt x="143" y="1241"/>
                </a:lnTo>
                <a:lnTo>
                  <a:pt x="143" y="1242"/>
                </a:lnTo>
                <a:lnTo>
                  <a:pt x="144" y="1245"/>
                </a:lnTo>
                <a:lnTo>
                  <a:pt x="150" y="1250"/>
                </a:lnTo>
                <a:lnTo>
                  <a:pt x="160" y="1254"/>
                </a:lnTo>
                <a:lnTo>
                  <a:pt x="173" y="1256"/>
                </a:lnTo>
                <a:lnTo>
                  <a:pt x="173" y="1256"/>
                </a:lnTo>
                <a:lnTo>
                  <a:pt x="179" y="1257"/>
                </a:lnTo>
                <a:lnTo>
                  <a:pt x="186" y="1256"/>
                </a:lnTo>
                <a:lnTo>
                  <a:pt x="204" y="1255"/>
                </a:lnTo>
                <a:lnTo>
                  <a:pt x="218" y="1251"/>
                </a:lnTo>
                <a:lnTo>
                  <a:pt x="224" y="1249"/>
                </a:lnTo>
                <a:lnTo>
                  <a:pt x="224" y="1249"/>
                </a:lnTo>
                <a:lnTo>
                  <a:pt x="233" y="1241"/>
                </a:lnTo>
                <a:lnTo>
                  <a:pt x="239" y="1234"/>
                </a:lnTo>
                <a:lnTo>
                  <a:pt x="239" y="1234"/>
                </a:lnTo>
                <a:lnTo>
                  <a:pt x="245" y="1223"/>
                </a:lnTo>
                <a:lnTo>
                  <a:pt x="250" y="1215"/>
                </a:lnTo>
                <a:lnTo>
                  <a:pt x="250" y="1215"/>
                </a:lnTo>
                <a:lnTo>
                  <a:pt x="253" y="1210"/>
                </a:lnTo>
                <a:lnTo>
                  <a:pt x="255" y="1207"/>
                </a:lnTo>
                <a:lnTo>
                  <a:pt x="257" y="1206"/>
                </a:lnTo>
                <a:lnTo>
                  <a:pt x="258" y="1206"/>
                </a:lnTo>
                <a:lnTo>
                  <a:pt x="258" y="1206"/>
                </a:lnTo>
                <a:lnTo>
                  <a:pt x="259" y="1211"/>
                </a:lnTo>
                <a:lnTo>
                  <a:pt x="259" y="1217"/>
                </a:lnTo>
                <a:lnTo>
                  <a:pt x="260" y="1230"/>
                </a:lnTo>
                <a:lnTo>
                  <a:pt x="260" y="1230"/>
                </a:lnTo>
                <a:lnTo>
                  <a:pt x="259" y="1242"/>
                </a:lnTo>
                <a:lnTo>
                  <a:pt x="258" y="1251"/>
                </a:lnTo>
                <a:lnTo>
                  <a:pt x="257" y="1257"/>
                </a:lnTo>
                <a:lnTo>
                  <a:pt x="257" y="1257"/>
                </a:lnTo>
                <a:lnTo>
                  <a:pt x="248" y="1274"/>
                </a:lnTo>
                <a:lnTo>
                  <a:pt x="244" y="1281"/>
                </a:lnTo>
                <a:lnTo>
                  <a:pt x="240" y="1286"/>
                </a:lnTo>
                <a:lnTo>
                  <a:pt x="240" y="1286"/>
                </a:lnTo>
                <a:lnTo>
                  <a:pt x="225" y="1295"/>
                </a:lnTo>
                <a:lnTo>
                  <a:pt x="216" y="1303"/>
                </a:lnTo>
                <a:lnTo>
                  <a:pt x="213" y="1306"/>
                </a:lnTo>
                <a:lnTo>
                  <a:pt x="211" y="1310"/>
                </a:lnTo>
                <a:lnTo>
                  <a:pt x="211" y="1310"/>
                </a:lnTo>
                <a:lnTo>
                  <a:pt x="210" y="1316"/>
                </a:lnTo>
                <a:lnTo>
                  <a:pt x="210" y="1324"/>
                </a:lnTo>
                <a:lnTo>
                  <a:pt x="211" y="1328"/>
                </a:lnTo>
                <a:lnTo>
                  <a:pt x="214" y="1330"/>
                </a:lnTo>
                <a:lnTo>
                  <a:pt x="218" y="1333"/>
                </a:lnTo>
                <a:lnTo>
                  <a:pt x="224" y="1334"/>
                </a:lnTo>
                <a:lnTo>
                  <a:pt x="224" y="1334"/>
                </a:lnTo>
                <a:lnTo>
                  <a:pt x="258" y="1335"/>
                </a:lnTo>
                <a:lnTo>
                  <a:pt x="274" y="1335"/>
                </a:lnTo>
                <a:lnTo>
                  <a:pt x="280" y="1334"/>
                </a:lnTo>
                <a:lnTo>
                  <a:pt x="284" y="1334"/>
                </a:lnTo>
                <a:lnTo>
                  <a:pt x="284" y="1334"/>
                </a:lnTo>
                <a:lnTo>
                  <a:pt x="289" y="1330"/>
                </a:lnTo>
                <a:lnTo>
                  <a:pt x="294" y="1326"/>
                </a:lnTo>
                <a:lnTo>
                  <a:pt x="298" y="1323"/>
                </a:lnTo>
                <a:lnTo>
                  <a:pt x="299" y="1318"/>
                </a:lnTo>
                <a:lnTo>
                  <a:pt x="299" y="1318"/>
                </a:lnTo>
                <a:lnTo>
                  <a:pt x="299" y="1313"/>
                </a:lnTo>
                <a:lnTo>
                  <a:pt x="304" y="1304"/>
                </a:lnTo>
                <a:lnTo>
                  <a:pt x="304" y="1304"/>
                </a:lnTo>
                <a:lnTo>
                  <a:pt x="308" y="1296"/>
                </a:lnTo>
                <a:lnTo>
                  <a:pt x="310" y="1289"/>
                </a:lnTo>
                <a:lnTo>
                  <a:pt x="314" y="1276"/>
                </a:lnTo>
                <a:lnTo>
                  <a:pt x="314" y="1276"/>
                </a:lnTo>
                <a:lnTo>
                  <a:pt x="323" y="1246"/>
                </a:lnTo>
                <a:lnTo>
                  <a:pt x="328" y="1227"/>
                </a:lnTo>
                <a:lnTo>
                  <a:pt x="330" y="1215"/>
                </a:lnTo>
                <a:lnTo>
                  <a:pt x="330" y="1215"/>
                </a:lnTo>
                <a:lnTo>
                  <a:pt x="332" y="1198"/>
                </a:lnTo>
                <a:lnTo>
                  <a:pt x="332" y="1187"/>
                </a:lnTo>
                <a:lnTo>
                  <a:pt x="332" y="1187"/>
                </a:lnTo>
                <a:lnTo>
                  <a:pt x="334" y="1182"/>
                </a:lnTo>
                <a:lnTo>
                  <a:pt x="339" y="1172"/>
                </a:lnTo>
                <a:lnTo>
                  <a:pt x="345" y="1160"/>
                </a:lnTo>
                <a:lnTo>
                  <a:pt x="353" y="1144"/>
                </a:lnTo>
                <a:lnTo>
                  <a:pt x="353" y="1144"/>
                </a:lnTo>
                <a:lnTo>
                  <a:pt x="363" y="1118"/>
                </a:lnTo>
                <a:lnTo>
                  <a:pt x="375" y="1083"/>
                </a:lnTo>
                <a:lnTo>
                  <a:pt x="387" y="1049"/>
                </a:lnTo>
                <a:lnTo>
                  <a:pt x="393" y="1029"/>
                </a:lnTo>
                <a:lnTo>
                  <a:pt x="393" y="1029"/>
                </a:lnTo>
                <a:lnTo>
                  <a:pt x="397" y="1003"/>
                </a:lnTo>
                <a:lnTo>
                  <a:pt x="399" y="988"/>
                </a:lnTo>
                <a:lnTo>
                  <a:pt x="402" y="980"/>
                </a:lnTo>
                <a:lnTo>
                  <a:pt x="402" y="980"/>
                </a:lnTo>
                <a:lnTo>
                  <a:pt x="404" y="975"/>
                </a:lnTo>
                <a:lnTo>
                  <a:pt x="408" y="964"/>
                </a:lnTo>
                <a:lnTo>
                  <a:pt x="413" y="949"/>
                </a:lnTo>
                <a:lnTo>
                  <a:pt x="422" y="931"/>
                </a:lnTo>
                <a:lnTo>
                  <a:pt x="422" y="931"/>
                </a:lnTo>
                <a:lnTo>
                  <a:pt x="429" y="915"/>
                </a:lnTo>
                <a:lnTo>
                  <a:pt x="436" y="902"/>
                </a:lnTo>
                <a:lnTo>
                  <a:pt x="438" y="897"/>
                </a:lnTo>
                <a:lnTo>
                  <a:pt x="441" y="894"/>
                </a:lnTo>
                <a:lnTo>
                  <a:pt x="444" y="891"/>
                </a:lnTo>
                <a:lnTo>
                  <a:pt x="448" y="890"/>
                </a:lnTo>
                <a:lnTo>
                  <a:pt x="448" y="890"/>
                </a:lnTo>
                <a:lnTo>
                  <a:pt x="452" y="891"/>
                </a:lnTo>
                <a:lnTo>
                  <a:pt x="456" y="892"/>
                </a:lnTo>
                <a:lnTo>
                  <a:pt x="466" y="899"/>
                </a:lnTo>
                <a:lnTo>
                  <a:pt x="479" y="910"/>
                </a:lnTo>
                <a:lnTo>
                  <a:pt x="502" y="926"/>
                </a:lnTo>
                <a:lnTo>
                  <a:pt x="502" y="926"/>
                </a:lnTo>
                <a:lnTo>
                  <a:pt x="532" y="944"/>
                </a:lnTo>
                <a:lnTo>
                  <a:pt x="563" y="961"/>
                </a:lnTo>
                <a:lnTo>
                  <a:pt x="591" y="975"/>
                </a:lnTo>
                <a:lnTo>
                  <a:pt x="610" y="983"/>
                </a:lnTo>
                <a:lnTo>
                  <a:pt x="610" y="983"/>
                </a:lnTo>
                <a:lnTo>
                  <a:pt x="620" y="985"/>
                </a:lnTo>
                <a:lnTo>
                  <a:pt x="626" y="985"/>
                </a:lnTo>
                <a:lnTo>
                  <a:pt x="630" y="985"/>
                </a:lnTo>
                <a:lnTo>
                  <a:pt x="630" y="986"/>
                </a:lnTo>
                <a:lnTo>
                  <a:pt x="630" y="988"/>
                </a:lnTo>
                <a:lnTo>
                  <a:pt x="630" y="988"/>
                </a:lnTo>
                <a:lnTo>
                  <a:pt x="627" y="1020"/>
                </a:lnTo>
                <a:lnTo>
                  <a:pt x="623" y="1052"/>
                </a:lnTo>
                <a:lnTo>
                  <a:pt x="623" y="1052"/>
                </a:lnTo>
                <a:lnTo>
                  <a:pt x="623" y="1055"/>
                </a:lnTo>
                <a:lnTo>
                  <a:pt x="622" y="1062"/>
                </a:lnTo>
                <a:lnTo>
                  <a:pt x="620" y="1068"/>
                </a:lnTo>
                <a:lnTo>
                  <a:pt x="616" y="1077"/>
                </a:lnTo>
                <a:lnTo>
                  <a:pt x="616" y="1077"/>
                </a:lnTo>
                <a:lnTo>
                  <a:pt x="607" y="1091"/>
                </a:lnTo>
                <a:lnTo>
                  <a:pt x="602" y="1099"/>
                </a:lnTo>
                <a:lnTo>
                  <a:pt x="602" y="1099"/>
                </a:lnTo>
                <a:lnTo>
                  <a:pt x="588" y="1117"/>
                </a:lnTo>
                <a:lnTo>
                  <a:pt x="561" y="1151"/>
                </a:lnTo>
                <a:lnTo>
                  <a:pt x="520" y="1202"/>
                </a:lnTo>
                <a:lnTo>
                  <a:pt x="520" y="1202"/>
                </a:lnTo>
                <a:lnTo>
                  <a:pt x="512" y="1211"/>
                </a:lnTo>
                <a:lnTo>
                  <a:pt x="507" y="1217"/>
                </a:lnTo>
                <a:lnTo>
                  <a:pt x="507" y="1217"/>
                </a:lnTo>
                <a:lnTo>
                  <a:pt x="503" y="1220"/>
                </a:lnTo>
                <a:lnTo>
                  <a:pt x="498" y="1222"/>
                </a:lnTo>
                <a:lnTo>
                  <a:pt x="492" y="1226"/>
                </a:lnTo>
                <a:lnTo>
                  <a:pt x="486" y="1231"/>
                </a:lnTo>
                <a:lnTo>
                  <a:pt x="486" y="1231"/>
                </a:lnTo>
                <a:lnTo>
                  <a:pt x="464" y="1247"/>
                </a:lnTo>
                <a:lnTo>
                  <a:pt x="454" y="1256"/>
                </a:lnTo>
                <a:lnTo>
                  <a:pt x="452" y="1260"/>
                </a:lnTo>
                <a:lnTo>
                  <a:pt x="451" y="1264"/>
                </a:lnTo>
                <a:lnTo>
                  <a:pt x="451" y="1264"/>
                </a:lnTo>
                <a:lnTo>
                  <a:pt x="452" y="1269"/>
                </a:lnTo>
                <a:lnTo>
                  <a:pt x="453" y="1271"/>
                </a:lnTo>
                <a:lnTo>
                  <a:pt x="454" y="1272"/>
                </a:lnTo>
                <a:lnTo>
                  <a:pt x="461" y="1274"/>
                </a:lnTo>
                <a:lnTo>
                  <a:pt x="473" y="1276"/>
                </a:lnTo>
                <a:lnTo>
                  <a:pt x="473" y="1276"/>
                </a:lnTo>
                <a:lnTo>
                  <a:pt x="488" y="1279"/>
                </a:lnTo>
                <a:lnTo>
                  <a:pt x="503" y="1282"/>
                </a:lnTo>
                <a:lnTo>
                  <a:pt x="511" y="1282"/>
                </a:lnTo>
                <a:lnTo>
                  <a:pt x="517" y="1282"/>
                </a:lnTo>
                <a:lnTo>
                  <a:pt x="523" y="1281"/>
                </a:lnTo>
                <a:lnTo>
                  <a:pt x="527" y="1279"/>
                </a:lnTo>
                <a:lnTo>
                  <a:pt x="527" y="1279"/>
                </a:lnTo>
                <a:lnTo>
                  <a:pt x="531" y="1275"/>
                </a:lnTo>
                <a:lnTo>
                  <a:pt x="535" y="1270"/>
                </a:lnTo>
                <a:lnTo>
                  <a:pt x="538" y="1262"/>
                </a:lnTo>
                <a:lnTo>
                  <a:pt x="543" y="1249"/>
                </a:lnTo>
                <a:lnTo>
                  <a:pt x="543" y="1249"/>
                </a:lnTo>
                <a:lnTo>
                  <a:pt x="547" y="1240"/>
                </a:lnTo>
                <a:lnTo>
                  <a:pt x="551" y="1236"/>
                </a:lnTo>
                <a:lnTo>
                  <a:pt x="558" y="1232"/>
                </a:lnTo>
                <a:lnTo>
                  <a:pt x="558" y="1232"/>
                </a:lnTo>
                <a:lnTo>
                  <a:pt x="566" y="1228"/>
                </a:lnTo>
                <a:lnTo>
                  <a:pt x="571" y="1225"/>
                </a:lnTo>
                <a:lnTo>
                  <a:pt x="581" y="1217"/>
                </a:lnTo>
                <a:lnTo>
                  <a:pt x="581" y="1217"/>
                </a:lnTo>
                <a:lnTo>
                  <a:pt x="586" y="1213"/>
                </a:lnTo>
                <a:lnTo>
                  <a:pt x="590" y="1208"/>
                </a:lnTo>
                <a:lnTo>
                  <a:pt x="596" y="1201"/>
                </a:lnTo>
                <a:lnTo>
                  <a:pt x="603" y="1193"/>
                </a:lnTo>
                <a:lnTo>
                  <a:pt x="603" y="1193"/>
                </a:lnTo>
                <a:lnTo>
                  <a:pt x="632" y="1162"/>
                </a:lnTo>
                <a:lnTo>
                  <a:pt x="646" y="1146"/>
                </a:lnTo>
                <a:lnTo>
                  <a:pt x="651" y="1141"/>
                </a:lnTo>
                <a:lnTo>
                  <a:pt x="652" y="1137"/>
                </a:lnTo>
                <a:lnTo>
                  <a:pt x="652" y="1137"/>
                </a:lnTo>
                <a:lnTo>
                  <a:pt x="652" y="1126"/>
                </a:lnTo>
                <a:lnTo>
                  <a:pt x="654" y="1117"/>
                </a:lnTo>
                <a:lnTo>
                  <a:pt x="654" y="1117"/>
                </a:lnTo>
                <a:lnTo>
                  <a:pt x="655" y="1116"/>
                </a:lnTo>
                <a:lnTo>
                  <a:pt x="656" y="1114"/>
                </a:lnTo>
                <a:lnTo>
                  <a:pt x="657" y="1112"/>
                </a:lnTo>
                <a:lnTo>
                  <a:pt x="661" y="1106"/>
                </a:lnTo>
                <a:lnTo>
                  <a:pt x="661" y="1106"/>
                </a:lnTo>
                <a:lnTo>
                  <a:pt x="666" y="1096"/>
                </a:lnTo>
                <a:lnTo>
                  <a:pt x="671" y="1087"/>
                </a:lnTo>
                <a:lnTo>
                  <a:pt x="675" y="1079"/>
                </a:lnTo>
                <a:lnTo>
                  <a:pt x="677" y="1073"/>
                </a:lnTo>
                <a:lnTo>
                  <a:pt x="677" y="1073"/>
                </a:lnTo>
                <a:lnTo>
                  <a:pt x="682" y="1044"/>
                </a:lnTo>
                <a:lnTo>
                  <a:pt x="682" y="1044"/>
                </a:lnTo>
                <a:lnTo>
                  <a:pt x="684" y="1052"/>
                </a:lnTo>
                <a:lnTo>
                  <a:pt x="686" y="1069"/>
                </a:lnTo>
                <a:lnTo>
                  <a:pt x="690" y="1080"/>
                </a:lnTo>
                <a:lnTo>
                  <a:pt x="695" y="1093"/>
                </a:lnTo>
                <a:lnTo>
                  <a:pt x="701" y="1106"/>
                </a:lnTo>
                <a:lnTo>
                  <a:pt x="710" y="1118"/>
                </a:lnTo>
                <a:lnTo>
                  <a:pt x="710" y="1118"/>
                </a:lnTo>
                <a:lnTo>
                  <a:pt x="725" y="1137"/>
                </a:lnTo>
                <a:lnTo>
                  <a:pt x="735" y="1148"/>
                </a:lnTo>
                <a:lnTo>
                  <a:pt x="744" y="1154"/>
                </a:lnTo>
                <a:lnTo>
                  <a:pt x="754" y="1162"/>
                </a:lnTo>
                <a:lnTo>
                  <a:pt x="754" y="1162"/>
                </a:lnTo>
                <a:lnTo>
                  <a:pt x="767" y="1171"/>
                </a:lnTo>
                <a:lnTo>
                  <a:pt x="781" y="1178"/>
                </a:lnTo>
                <a:lnTo>
                  <a:pt x="793" y="1185"/>
                </a:lnTo>
                <a:lnTo>
                  <a:pt x="796" y="1188"/>
                </a:lnTo>
                <a:lnTo>
                  <a:pt x="799" y="1192"/>
                </a:lnTo>
                <a:lnTo>
                  <a:pt x="799" y="1192"/>
                </a:lnTo>
                <a:lnTo>
                  <a:pt x="804" y="1205"/>
                </a:lnTo>
                <a:lnTo>
                  <a:pt x="811" y="1220"/>
                </a:lnTo>
                <a:lnTo>
                  <a:pt x="811" y="1220"/>
                </a:lnTo>
                <a:lnTo>
                  <a:pt x="813" y="1225"/>
                </a:lnTo>
                <a:lnTo>
                  <a:pt x="814" y="1230"/>
                </a:lnTo>
                <a:lnTo>
                  <a:pt x="816" y="1242"/>
                </a:lnTo>
                <a:lnTo>
                  <a:pt x="819" y="1247"/>
                </a:lnTo>
                <a:lnTo>
                  <a:pt x="823" y="1251"/>
                </a:lnTo>
                <a:lnTo>
                  <a:pt x="826" y="1255"/>
                </a:lnTo>
                <a:lnTo>
                  <a:pt x="833" y="1255"/>
                </a:lnTo>
                <a:lnTo>
                  <a:pt x="833" y="1255"/>
                </a:lnTo>
                <a:lnTo>
                  <a:pt x="840" y="1254"/>
                </a:lnTo>
                <a:lnTo>
                  <a:pt x="846" y="1251"/>
                </a:lnTo>
                <a:lnTo>
                  <a:pt x="851" y="1247"/>
                </a:lnTo>
                <a:lnTo>
                  <a:pt x="855" y="1242"/>
                </a:lnTo>
                <a:lnTo>
                  <a:pt x="859" y="1236"/>
                </a:lnTo>
                <a:lnTo>
                  <a:pt x="861" y="1230"/>
                </a:lnTo>
                <a:lnTo>
                  <a:pt x="863" y="1223"/>
                </a:lnTo>
                <a:lnTo>
                  <a:pt x="864" y="1217"/>
                </a:lnTo>
                <a:lnTo>
                  <a:pt x="864" y="1217"/>
                </a:lnTo>
                <a:lnTo>
                  <a:pt x="864" y="1212"/>
                </a:lnTo>
                <a:lnTo>
                  <a:pt x="865" y="1207"/>
                </a:lnTo>
                <a:lnTo>
                  <a:pt x="866" y="1202"/>
                </a:lnTo>
                <a:lnTo>
                  <a:pt x="866" y="1200"/>
                </a:lnTo>
                <a:lnTo>
                  <a:pt x="865" y="1198"/>
                </a:lnTo>
                <a:lnTo>
                  <a:pt x="858" y="1192"/>
                </a:lnTo>
                <a:lnTo>
                  <a:pt x="858" y="1192"/>
                </a:lnTo>
                <a:lnTo>
                  <a:pt x="835" y="1177"/>
                </a:lnTo>
                <a:lnTo>
                  <a:pt x="821" y="1166"/>
                </a:lnTo>
                <a:lnTo>
                  <a:pt x="821" y="1166"/>
                </a:lnTo>
                <a:lnTo>
                  <a:pt x="810" y="1154"/>
                </a:lnTo>
                <a:lnTo>
                  <a:pt x="803" y="1148"/>
                </a:lnTo>
                <a:lnTo>
                  <a:pt x="803" y="1148"/>
                </a:lnTo>
                <a:lnTo>
                  <a:pt x="803" y="1147"/>
                </a:lnTo>
                <a:lnTo>
                  <a:pt x="804" y="1143"/>
                </a:lnTo>
                <a:lnTo>
                  <a:pt x="804" y="1139"/>
                </a:lnTo>
                <a:lnTo>
                  <a:pt x="803" y="1137"/>
                </a:lnTo>
                <a:lnTo>
                  <a:pt x="800" y="1134"/>
                </a:lnTo>
                <a:lnTo>
                  <a:pt x="800" y="1134"/>
                </a:lnTo>
                <a:lnTo>
                  <a:pt x="784" y="1117"/>
                </a:lnTo>
                <a:lnTo>
                  <a:pt x="784" y="1117"/>
                </a:lnTo>
                <a:lnTo>
                  <a:pt x="781" y="1112"/>
                </a:lnTo>
                <a:lnTo>
                  <a:pt x="775" y="1101"/>
                </a:lnTo>
                <a:lnTo>
                  <a:pt x="761" y="1069"/>
                </a:lnTo>
                <a:lnTo>
                  <a:pt x="741" y="1022"/>
                </a:lnTo>
                <a:lnTo>
                  <a:pt x="741" y="1022"/>
                </a:lnTo>
                <a:lnTo>
                  <a:pt x="720" y="916"/>
                </a:lnTo>
                <a:lnTo>
                  <a:pt x="720" y="886"/>
                </a:lnTo>
                <a:lnTo>
                  <a:pt x="720" y="886"/>
                </a:lnTo>
                <a:lnTo>
                  <a:pt x="755" y="862"/>
                </a:lnTo>
                <a:lnTo>
                  <a:pt x="800" y="832"/>
                </a:lnTo>
                <a:lnTo>
                  <a:pt x="800" y="832"/>
                </a:lnTo>
                <a:lnTo>
                  <a:pt x="825" y="812"/>
                </a:lnTo>
                <a:lnTo>
                  <a:pt x="825" y="812"/>
                </a:lnTo>
                <a:lnTo>
                  <a:pt x="825" y="815"/>
                </a:lnTo>
                <a:lnTo>
                  <a:pt x="826" y="820"/>
                </a:lnTo>
                <a:lnTo>
                  <a:pt x="829" y="823"/>
                </a:lnTo>
                <a:lnTo>
                  <a:pt x="833" y="828"/>
                </a:lnTo>
                <a:lnTo>
                  <a:pt x="838" y="833"/>
                </a:lnTo>
                <a:lnTo>
                  <a:pt x="845" y="837"/>
                </a:lnTo>
                <a:lnTo>
                  <a:pt x="845" y="837"/>
                </a:lnTo>
                <a:lnTo>
                  <a:pt x="860" y="846"/>
                </a:lnTo>
                <a:lnTo>
                  <a:pt x="873" y="852"/>
                </a:lnTo>
                <a:lnTo>
                  <a:pt x="884" y="860"/>
                </a:lnTo>
                <a:lnTo>
                  <a:pt x="895" y="870"/>
                </a:lnTo>
                <a:lnTo>
                  <a:pt x="895" y="870"/>
                </a:lnTo>
                <a:lnTo>
                  <a:pt x="898" y="874"/>
                </a:lnTo>
                <a:lnTo>
                  <a:pt x="901" y="880"/>
                </a:lnTo>
                <a:lnTo>
                  <a:pt x="906" y="896"/>
                </a:lnTo>
                <a:lnTo>
                  <a:pt x="913" y="916"/>
                </a:lnTo>
                <a:lnTo>
                  <a:pt x="918" y="937"/>
                </a:lnTo>
                <a:lnTo>
                  <a:pt x="927" y="979"/>
                </a:lnTo>
                <a:lnTo>
                  <a:pt x="930" y="994"/>
                </a:lnTo>
                <a:lnTo>
                  <a:pt x="934" y="1003"/>
                </a:lnTo>
                <a:lnTo>
                  <a:pt x="934" y="1003"/>
                </a:lnTo>
                <a:lnTo>
                  <a:pt x="938" y="1009"/>
                </a:lnTo>
                <a:lnTo>
                  <a:pt x="940" y="1017"/>
                </a:lnTo>
                <a:lnTo>
                  <a:pt x="947" y="1038"/>
                </a:lnTo>
                <a:lnTo>
                  <a:pt x="955" y="1077"/>
                </a:lnTo>
                <a:lnTo>
                  <a:pt x="955" y="1077"/>
                </a:lnTo>
                <a:lnTo>
                  <a:pt x="959" y="1097"/>
                </a:lnTo>
                <a:lnTo>
                  <a:pt x="963" y="1124"/>
                </a:lnTo>
                <a:lnTo>
                  <a:pt x="968" y="1161"/>
                </a:lnTo>
                <a:lnTo>
                  <a:pt x="968" y="1161"/>
                </a:lnTo>
                <a:lnTo>
                  <a:pt x="968" y="1168"/>
                </a:lnTo>
                <a:lnTo>
                  <a:pt x="970" y="1183"/>
                </a:lnTo>
                <a:lnTo>
                  <a:pt x="970" y="1183"/>
                </a:lnTo>
                <a:lnTo>
                  <a:pt x="972" y="1192"/>
                </a:lnTo>
                <a:lnTo>
                  <a:pt x="972" y="1202"/>
                </a:lnTo>
                <a:lnTo>
                  <a:pt x="972" y="1223"/>
                </a:lnTo>
                <a:lnTo>
                  <a:pt x="972" y="1223"/>
                </a:lnTo>
                <a:lnTo>
                  <a:pt x="973" y="1244"/>
                </a:lnTo>
                <a:lnTo>
                  <a:pt x="972" y="1252"/>
                </a:lnTo>
                <a:lnTo>
                  <a:pt x="970" y="1257"/>
                </a:lnTo>
                <a:lnTo>
                  <a:pt x="970" y="1257"/>
                </a:lnTo>
                <a:lnTo>
                  <a:pt x="965" y="1266"/>
                </a:lnTo>
                <a:lnTo>
                  <a:pt x="955" y="1279"/>
                </a:lnTo>
                <a:lnTo>
                  <a:pt x="945" y="1292"/>
                </a:lnTo>
                <a:lnTo>
                  <a:pt x="943" y="1297"/>
                </a:lnTo>
                <a:lnTo>
                  <a:pt x="942" y="1301"/>
                </a:lnTo>
                <a:lnTo>
                  <a:pt x="942" y="1301"/>
                </a:lnTo>
                <a:lnTo>
                  <a:pt x="943" y="1303"/>
                </a:lnTo>
                <a:lnTo>
                  <a:pt x="944" y="1304"/>
                </a:lnTo>
                <a:lnTo>
                  <a:pt x="950" y="1305"/>
                </a:lnTo>
                <a:lnTo>
                  <a:pt x="968" y="1306"/>
                </a:lnTo>
                <a:lnTo>
                  <a:pt x="987" y="1305"/>
                </a:lnTo>
                <a:lnTo>
                  <a:pt x="1000" y="1304"/>
                </a:lnTo>
                <a:lnTo>
                  <a:pt x="1000" y="1304"/>
                </a:lnTo>
                <a:lnTo>
                  <a:pt x="1004" y="1303"/>
                </a:lnTo>
                <a:lnTo>
                  <a:pt x="1007" y="1300"/>
                </a:lnTo>
                <a:lnTo>
                  <a:pt x="1013" y="1294"/>
                </a:lnTo>
                <a:lnTo>
                  <a:pt x="1017" y="1285"/>
                </a:lnTo>
                <a:lnTo>
                  <a:pt x="1020" y="1277"/>
                </a:lnTo>
                <a:lnTo>
                  <a:pt x="1020" y="1277"/>
                </a:lnTo>
                <a:lnTo>
                  <a:pt x="1023" y="1267"/>
                </a:lnTo>
                <a:lnTo>
                  <a:pt x="1024" y="1262"/>
                </a:lnTo>
                <a:lnTo>
                  <a:pt x="1024" y="1255"/>
                </a:lnTo>
                <a:lnTo>
                  <a:pt x="1024" y="1255"/>
                </a:lnTo>
                <a:lnTo>
                  <a:pt x="1023" y="1211"/>
                </a:lnTo>
                <a:lnTo>
                  <a:pt x="1020" y="1160"/>
                </a:lnTo>
                <a:lnTo>
                  <a:pt x="1020" y="1160"/>
                </a:lnTo>
                <a:lnTo>
                  <a:pt x="1019" y="1136"/>
                </a:lnTo>
                <a:lnTo>
                  <a:pt x="1019" y="1103"/>
                </a:lnTo>
                <a:lnTo>
                  <a:pt x="1020" y="1070"/>
                </a:lnTo>
                <a:lnTo>
                  <a:pt x="1022" y="1047"/>
                </a:lnTo>
                <a:lnTo>
                  <a:pt x="1022" y="1047"/>
                </a:lnTo>
                <a:lnTo>
                  <a:pt x="1024" y="1032"/>
                </a:lnTo>
                <a:lnTo>
                  <a:pt x="1027" y="1020"/>
                </a:lnTo>
                <a:lnTo>
                  <a:pt x="1028" y="1010"/>
                </a:lnTo>
                <a:lnTo>
                  <a:pt x="1027" y="1001"/>
                </a:lnTo>
                <a:lnTo>
                  <a:pt x="1027" y="1001"/>
                </a:lnTo>
                <a:lnTo>
                  <a:pt x="1018" y="950"/>
                </a:lnTo>
                <a:lnTo>
                  <a:pt x="1018" y="950"/>
                </a:lnTo>
                <a:lnTo>
                  <a:pt x="1009" y="909"/>
                </a:lnTo>
                <a:lnTo>
                  <a:pt x="1009" y="909"/>
                </a:lnTo>
                <a:lnTo>
                  <a:pt x="1048" y="930"/>
                </a:lnTo>
                <a:lnTo>
                  <a:pt x="1078" y="949"/>
                </a:lnTo>
                <a:lnTo>
                  <a:pt x="1092" y="958"/>
                </a:lnTo>
                <a:lnTo>
                  <a:pt x="1101" y="966"/>
                </a:lnTo>
                <a:lnTo>
                  <a:pt x="1101" y="966"/>
                </a:lnTo>
                <a:lnTo>
                  <a:pt x="1113" y="981"/>
                </a:lnTo>
                <a:lnTo>
                  <a:pt x="1126" y="998"/>
                </a:lnTo>
                <a:lnTo>
                  <a:pt x="1141" y="1023"/>
                </a:lnTo>
                <a:lnTo>
                  <a:pt x="1141" y="1023"/>
                </a:lnTo>
                <a:lnTo>
                  <a:pt x="1151" y="1034"/>
                </a:lnTo>
                <a:lnTo>
                  <a:pt x="1166" y="1052"/>
                </a:lnTo>
                <a:lnTo>
                  <a:pt x="1183" y="1069"/>
                </a:lnTo>
                <a:lnTo>
                  <a:pt x="1196" y="1084"/>
                </a:lnTo>
                <a:lnTo>
                  <a:pt x="1196" y="1084"/>
                </a:lnTo>
                <a:lnTo>
                  <a:pt x="1205" y="1094"/>
                </a:lnTo>
                <a:lnTo>
                  <a:pt x="1213" y="1101"/>
                </a:lnTo>
                <a:lnTo>
                  <a:pt x="1220" y="1103"/>
                </a:lnTo>
                <a:lnTo>
                  <a:pt x="1225" y="1104"/>
                </a:lnTo>
                <a:lnTo>
                  <a:pt x="1225" y="1104"/>
                </a:lnTo>
                <a:lnTo>
                  <a:pt x="1230" y="1102"/>
                </a:lnTo>
                <a:lnTo>
                  <a:pt x="1236" y="1098"/>
                </a:lnTo>
                <a:lnTo>
                  <a:pt x="1243" y="1093"/>
                </a:lnTo>
                <a:lnTo>
                  <a:pt x="1297" y="1094"/>
                </a:lnTo>
                <a:lnTo>
                  <a:pt x="1297" y="1094"/>
                </a:lnTo>
                <a:lnTo>
                  <a:pt x="1316" y="1116"/>
                </a:lnTo>
                <a:lnTo>
                  <a:pt x="1316" y="1116"/>
                </a:lnTo>
                <a:lnTo>
                  <a:pt x="1320" y="1119"/>
                </a:lnTo>
                <a:lnTo>
                  <a:pt x="1330" y="1123"/>
                </a:lnTo>
                <a:lnTo>
                  <a:pt x="1341" y="1127"/>
                </a:lnTo>
                <a:lnTo>
                  <a:pt x="1354" y="1132"/>
                </a:lnTo>
                <a:lnTo>
                  <a:pt x="1354" y="1132"/>
                </a:lnTo>
                <a:lnTo>
                  <a:pt x="1364" y="1137"/>
                </a:lnTo>
                <a:lnTo>
                  <a:pt x="1374" y="1139"/>
                </a:lnTo>
                <a:lnTo>
                  <a:pt x="1379" y="1139"/>
                </a:lnTo>
                <a:lnTo>
                  <a:pt x="1384" y="1138"/>
                </a:lnTo>
                <a:lnTo>
                  <a:pt x="1389" y="1137"/>
                </a:lnTo>
                <a:lnTo>
                  <a:pt x="1394" y="1133"/>
                </a:lnTo>
                <a:lnTo>
                  <a:pt x="1394" y="1133"/>
                </a:lnTo>
                <a:lnTo>
                  <a:pt x="1405" y="1124"/>
                </a:lnTo>
                <a:lnTo>
                  <a:pt x="1414" y="1117"/>
                </a:lnTo>
                <a:lnTo>
                  <a:pt x="1416" y="1112"/>
                </a:lnTo>
                <a:lnTo>
                  <a:pt x="1417" y="1108"/>
                </a:lnTo>
                <a:lnTo>
                  <a:pt x="1417" y="1103"/>
                </a:lnTo>
                <a:lnTo>
                  <a:pt x="1415" y="1098"/>
                </a:lnTo>
                <a:lnTo>
                  <a:pt x="1415" y="1098"/>
                </a:lnTo>
                <a:lnTo>
                  <a:pt x="1406" y="1088"/>
                </a:lnTo>
                <a:lnTo>
                  <a:pt x="1399" y="1082"/>
                </a:lnTo>
                <a:lnTo>
                  <a:pt x="1391" y="1077"/>
                </a:lnTo>
                <a:lnTo>
                  <a:pt x="1385" y="1075"/>
                </a:lnTo>
                <a:lnTo>
                  <a:pt x="1385" y="1075"/>
                </a:lnTo>
                <a:lnTo>
                  <a:pt x="1377" y="1077"/>
                </a:lnTo>
                <a:lnTo>
                  <a:pt x="1369" y="1078"/>
                </a:lnTo>
                <a:lnTo>
                  <a:pt x="1361" y="1079"/>
                </a:lnTo>
                <a:lnTo>
                  <a:pt x="1357" y="1079"/>
                </a:lnTo>
                <a:lnTo>
                  <a:pt x="1357" y="1079"/>
                </a:lnTo>
                <a:lnTo>
                  <a:pt x="1355" y="1079"/>
                </a:lnTo>
                <a:lnTo>
                  <a:pt x="1354" y="1079"/>
                </a:lnTo>
                <a:lnTo>
                  <a:pt x="1350" y="1075"/>
                </a:lnTo>
                <a:lnTo>
                  <a:pt x="1345" y="1065"/>
                </a:lnTo>
                <a:lnTo>
                  <a:pt x="1345" y="1065"/>
                </a:lnTo>
                <a:lnTo>
                  <a:pt x="1336" y="1044"/>
                </a:lnTo>
                <a:lnTo>
                  <a:pt x="1322" y="1009"/>
                </a:lnTo>
                <a:lnTo>
                  <a:pt x="1296" y="939"/>
                </a:lnTo>
                <a:lnTo>
                  <a:pt x="1296" y="939"/>
                </a:lnTo>
                <a:lnTo>
                  <a:pt x="1286" y="910"/>
                </a:lnTo>
                <a:lnTo>
                  <a:pt x="1277" y="879"/>
                </a:lnTo>
                <a:lnTo>
                  <a:pt x="1270" y="843"/>
                </a:lnTo>
                <a:lnTo>
                  <a:pt x="1270" y="843"/>
                </a:lnTo>
                <a:lnTo>
                  <a:pt x="1266" y="831"/>
                </a:lnTo>
                <a:lnTo>
                  <a:pt x="1263" y="823"/>
                </a:lnTo>
                <a:lnTo>
                  <a:pt x="1261" y="820"/>
                </a:lnTo>
                <a:lnTo>
                  <a:pt x="1261" y="820"/>
                </a:lnTo>
                <a:lnTo>
                  <a:pt x="1252" y="811"/>
                </a:lnTo>
                <a:lnTo>
                  <a:pt x="1247" y="805"/>
                </a:lnTo>
                <a:lnTo>
                  <a:pt x="1241" y="800"/>
                </a:lnTo>
                <a:lnTo>
                  <a:pt x="1241" y="800"/>
                </a:lnTo>
                <a:lnTo>
                  <a:pt x="1233" y="793"/>
                </a:lnTo>
                <a:lnTo>
                  <a:pt x="1222" y="782"/>
                </a:lnTo>
                <a:lnTo>
                  <a:pt x="1211" y="772"/>
                </a:lnTo>
                <a:lnTo>
                  <a:pt x="1205" y="763"/>
                </a:lnTo>
                <a:lnTo>
                  <a:pt x="1205" y="763"/>
                </a:lnTo>
                <a:lnTo>
                  <a:pt x="1201" y="756"/>
                </a:lnTo>
                <a:lnTo>
                  <a:pt x="1200" y="747"/>
                </a:lnTo>
                <a:lnTo>
                  <a:pt x="1198" y="736"/>
                </a:lnTo>
                <a:lnTo>
                  <a:pt x="1198" y="736"/>
                </a:lnTo>
                <a:lnTo>
                  <a:pt x="1218" y="752"/>
                </a:lnTo>
                <a:lnTo>
                  <a:pt x="1238" y="767"/>
                </a:lnTo>
                <a:lnTo>
                  <a:pt x="1261" y="781"/>
                </a:lnTo>
                <a:lnTo>
                  <a:pt x="1261" y="781"/>
                </a:lnTo>
                <a:lnTo>
                  <a:pt x="1270" y="787"/>
                </a:lnTo>
                <a:lnTo>
                  <a:pt x="1278" y="793"/>
                </a:lnTo>
                <a:lnTo>
                  <a:pt x="1285" y="800"/>
                </a:lnTo>
                <a:lnTo>
                  <a:pt x="1290" y="805"/>
                </a:lnTo>
                <a:lnTo>
                  <a:pt x="1296" y="815"/>
                </a:lnTo>
                <a:lnTo>
                  <a:pt x="1300" y="821"/>
                </a:lnTo>
                <a:lnTo>
                  <a:pt x="1300" y="821"/>
                </a:lnTo>
                <a:lnTo>
                  <a:pt x="1301" y="821"/>
                </a:lnTo>
                <a:lnTo>
                  <a:pt x="1301" y="818"/>
                </a:lnTo>
                <a:lnTo>
                  <a:pt x="1302" y="810"/>
                </a:lnTo>
                <a:lnTo>
                  <a:pt x="1302" y="801"/>
                </a:lnTo>
                <a:lnTo>
                  <a:pt x="1302" y="794"/>
                </a:lnTo>
                <a:lnTo>
                  <a:pt x="1302" y="794"/>
                </a:lnTo>
                <a:lnTo>
                  <a:pt x="1302" y="794"/>
                </a:lnTo>
                <a:lnTo>
                  <a:pt x="1303" y="794"/>
                </a:lnTo>
                <a:lnTo>
                  <a:pt x="1308" y="794"/>
                </a:lnTo>
                <a:lnTo>
                  <a:pt x="1318" y="796"/>
                </a:lnTo>
                <a:lnTo>
                  <a:pt x="1318" y="796"/>
                </a:lnTo>
                <a:lnTo>
                  <a:pt x="1334" y="803"/>
                </a:lnTo>
                <a:lnTo>
                  <a:pt x="1334" y="803"/>
                </a:lnTo>
                <a:lnTo>
                  <a:pt x="1298" y="757"/>
                </a:lnTo>
                <a:lnTo>
                  <a:pt x="1298" y="757"/>
                </a:lnTo>
                <a:lnTo>
                  <a:pt x="1292" y="749"/>
                </a:lnTo>
                <a:lnTo>
                  <a:pt x="1290" y="742"/>
                </a:lnTo>
                <a:lnTo>
                  <a:pt x="1287" y="737"/>
                </a:lnTo>
                <a:lnTo>
                  <a:pt x="1287" y="733"/>
                </a:lnTo>
                <a:lnTo>
                  <a:pt x="1287" y="733"/>
                </a:lnTo>
                <a:lnTo>
                  <a:pt x="1290" y="733"/>
                </a:lnTo>
                <a:lnTo>
                  <a:pt x="1295" y="737"/>
                </a:lnTo>
                <a:lnTo>
                  <a:pt x="1310" y="751"/>
                </a:lnTo>
                <a:lnTo>
                  <a:pt x="1328" y="766"/>
                </a:lnTo>
                <a:lnTo>
                  <a:pt x="1337" y="772"/>
                </a:lnTo>
                <a:lnTo>
                  <a:pt x="1345" y="776"/>
                </a:lnTo>
                <a:lnTo>
                  <a:pt x="1345" y="776"/>
                </a:lnTo>
                <a:lnTo>
                  <a:pt x="1351" y="777"/>
                </a:lnTo>
                <a:lnTo>
                  <a:pt x="1356" y="778"/>
                </a:lnTo>
                <a:lnTo>
                  <a:pt x="1364" y="778"/>
                </a:lnTo>
                <a:lnTo>
                  <a:pt x="1366" y="777"/>
                </a:lnTo>
                <a:lnTo>
                  <a:pt x="1367" y="776"/>
                </a:lnTo>
                <a:lnTo>
                  <a:pt x="1367" y="774"/>
                </a:lnTo>
                <a:lnTo>
                  <a:pt x="1367" y="773"/>
                </a:lnTo>
                <a:lnTo>
                  <a:pt x="1367" y="773"/>
                </a:lnTo>
                <a:lnTo>
                  <a:pt x="1357" y="767"/>
                </a:lnTo>
                <a:lnTo>
                  <a:pt x="1339" y="753"/>
                </a:lnTo>
                <a:lnTo>
                  <a:pt x="1327" y="744"/>
                </a:lnTo>
                <a:lnTo>
                  <a:pt x="1317" y="734"/>
                </a:lnTo>
                <a:lnTo>
                  <a:pt x="1306" y="723"/>
                </a:lnTo>
                <a:lnTo>
                  <a:pt x="1297" y="710"/>
                </a:lnTo>
                <a:lnTo>
                  <a:pt x="1297" y="710"/>
                </a:lnTo>
                <a:lnTo>
                  <a:pt x="1290" y="698"/>
                </a:lnTo>
                <a:lnTo>
                  <a:pt x="1283" y="684"/>
                </a:lnTo>
                <a:lnTo>
                  <a:pt x="1271" y="657"/>
                </a:lnTo>
                <a:lnTo>
                  <a:pt x="1263" y="641"/>
                </a:lnTo>
                <a:lnTo>
                  <a:pt x="1255" y="628"/>
                </a:lnTo>
                <a:lnTo>
                  <a:pt x="1243" y="613"/>
                </a:lnTo>
                <a:lnTo>
                  <a:pt x="1228" y="598"/>
                </a:lnTo>
                <a:lnTo>
                  <a:pt x="1228" y="598"/>
                </a:lnTo>
                <a:lnTo>
                  <a:pt x="1198" y="570"/>
                </a:lnTo>
                <a:lnTo>
                  <a:pt x="1173" y="550"/>
                </a:lnTo>
                <a:lnTo>
                  <a:pt x="1149" y="532"/>
                </a:lnTo>
                <a:lnTo>
                  <a:pt x="1149" y="532"/>
                </a:lnTo>
                <a:lnTo>
                  <a:pt x="1147" y="525"/>
                </a:lnTo>
                <a:lnTo>
                  <a:pt x="1142" y="516"/>
                </a:lnTo>
                <a:lnTo>
                  <a:pt x="1136" y="505"/>
                </a:lnTo>
                <a:lnTo>
                  <a:pt x="1127" y="493"/>
                </a:lnTo>
                <a:lnTo>
                  <a:pt x="1114" y="481"/>
                </a:lnTo>
                <a:lnTo>
                  <a:pt x="1107" y="475"/>
                </a:lnTo>
                <a:lnTo>
                  <a:pt x="1099" y="468"/>
                </a:lnTo>
                <a:lnTo>
                  <a:pt x="1089" y="463"/>
                </a:lnTo>
                <a:lnTo>
                  <a:pt x="1079" y="458"/>
                </a:lnTo>
                <a:lnTo>
                  <a:pt x="1079" y="458"/>
                </a:lnTo>
                <a:lnTo>
                  <a:pt x="1038" y="440"/>
                </a:lnTo>
                <a:lnTo>
                  <a:pt x="1000" y="424"/>
                </a:lnTo>
                <a:lnTo>
                  <a:pt x="983" y="418"/>
                </a:lnTo>
                <a:lnTo>
                  <a:pt x="965" y="413"/>
                </a:lnTo>
                <a:lnTo>
                  <a:pt x="949" y="411"/>
                </a:lnTo>
                <a:lnTo>
                  <a:pt x="934" y="409"/>
                </a:lnTo>
                <a:lnTo>
                  <a:pt x="934" y="409"/>
                </a:lnTo>
                <a:lnTo>
                  <a:pt x="911" y="411"/>
                </a:lnTo>
                <a:lnTo>
                  <a:pt x="895" y="412"/>
                </a:lnTo>
                <a:lnTo>
                  <a:pt x="878" y="416"/>
                </a:lnTo>
                <a:lnTo>
                  <a:pt x="850" y="421"/>
                </a:lnTo>
                <a:lnTo>
                  <a:pt x="850" y="421"/>
                </a:lnTo>
                <a:lnTo>
                  <a:pt x="820" y="424"/>
                </a:lnTo>
                <a:lnTo>
                  <a:pt x="800" y="427"/>
                </a:lnTo>
                <a:lnTo>
                  <a:pt x="787" y="427"/>
                </a:lnTo>
                <a:lnTo>
                  <a:pt x="776" y="428"/>
                </a:lnTo>
                <a:lnTo>
                  <a:pt x="739" y="428"/>
                </a:lnTo>
                <a:lnTo>
                  <a:pt x="739" y="428"/>
                </a:lnTo>
                <a:lnTo>
                  <a:pt x="732" y="426"/>
                </a:lnTo>
                <a:lnTo>
                  <a:pt x="727" y="423"/>
                </a:lnTo>
                <a:lnTo>
                  <a:pt x="724" y="421"/>
                </a:lnTo>
                <a:lnTo>
                  <a:pt x="724" y="421"/>
                </a:lnTo>
                <a:lnTo>
                  <a:pt x="724" y="413"/>
                </a:lnTo>
                <a:lnTo>
                  <a:pt x="722" y="408"/>
                </a:lnTo>
                <a:lnTo>
                  <a:pt x="720" y="403"/>
                </a:lnTo>
                <a:lnTo>
                  <a:pt x="720" y="403"/>
                </a:lnTo>
                <a:lnTo>
                  <a:pt x="694" y="369"/>
                </a:lnTo>
                <a:lnTo>
                  <a:pt x="690" y="359"/>
                </a:lnTo>
                <a:lnTo>
                  <a:pt x="690" y="359"/>
                </a:lnTo>
                <a:lnTo>
                  <a:pt x="704" y="350"/>
                </a:lnTo>
                <a:lnTo>
                  <a:pt x="736" y="329"/>
                </a:lnTo>
                <a:lnTo>
                  <a:pt x="756" y="315"/>
                </a:lnTo>
                <a:lnTo>
                  <a:pt x="775" y="302"/>
                </a:lnTo>
                <a:lnTo>
                  <a:pt x="791" y="288"/>
                </a:lnTo>
                <a:lnTo>
                  <a:pt x="804" y="275"/>
                </a:lnTo>
                <a:lnTo>
                  <a:pt x="804" y="275"/>
                </a:lnTo>
                <a:lnTo>
                  <a:pt x="809" y="269"/>
                </a:lnTo>
                <a:lnTo>
                  <a:pt x="813" y="261"/>
                </a:lnTo>
                <a:lnTo>
                  <a:pt x="815" y="254"/>
                </a:lnTo>
                <a:lnTo>
                  <a:pt x="818" y="246"/>
                </a:lnTo>
                <a:lnTo>
                  <a:pt x="821" y="229"/>
                </a:lnTo>
                <a:lnTo>
                  <a:pt x="823" y="211"/>
                </a:lnTo>
                <a:lnTo>
                  <a:pt x="821" y="194"/>
                </a:lnTo>
                <a:lnTo>
                  <a:pt x="819" y="179"/>
                </a:lnTo>
                <a:lnTo>
                  <a:pt x="815" y="167"/>
                </a:lnTo>
                <a:lnTo>
                  <a:pt x="814" y="162"/>
                </a:lnTo>
                <a:lnTo>
                  <a:pt x="811" y="159"/>
                </a:lnTo>
                <a:lnTo>
                  <a:pt x="811" y="159"/>
                </a:lnTo>
                <a:lnTo>
                  <a:pt x="790" y="136"/>
                </a:lnTo>
                <a:lnTo>
                  <a:pt x="776" y="122"/>
                </a:lnTo>
                <a:lnTo>
                  <a:pt x="776" y="122"/>
                </a:lnTo>
                <a:lnTo>
                  <a:pt x="774" y="118"/>
                </a:lnTo>
                <a:lnTo>
                  <a:pt x="769" y="110"/>
                </a:lnTo>
                <a:lnTo>
                  <a:pt x="762" y="101"/>
                </a:lnTo>
                <a:lnTo>
                  <a:pt x="759" y="97"/>
                </a:lnTo>
                <a:lnTo>
                  <a:pt x="755" y="95"/>
                </a:lnTo>
                <a:lnTo>
                  <a:pt x="755" y="95"/>
                </a:lnTo>
                <a:lnTo>
                  <a:pt x="751" y="92"/>
                </a:lnTo>
                <a:lnTo>
                  <a:pt x="750" y="91"/>
                </a:lnTo>
                <a:lnTo>
                  <a:pt x="749" y="90"/>
                </a:lnTo>
                <a:lnTo>
                  <a:pt x="746" y="87"/>
                </a:lnTo>
                <a:lnTo>
                  <a:pt x="740" y="85"/>
                </a:lnTo>
                <a:lnTo>
                  <a:pt x="731" y="82"/>
                </a:lnTo>
                <a:lnTo>
                  <a:pt x="696" y="74"/>
                </a:lnTo>
                <a:lnTo>
                  <a:pt x="696" y="74"/>
                </a:lnTo>
                <a:lnTo>
                  <a:pt x="652" y="68"/>
                </a:lnTo>
                <a:lnTo>
                  <a:pt x="618" y="64"/>
                </a:lnTo>
                <a:lnTo>
                  <a:pt x="595" y="63"/>
                </a:lnTo>
                <a:lnTo>
                  <a:pt x="577" y="64"/>
                </a:lnTo>
                <a:lnTo>
                  <a:pt x="577" y="64"/>
                </a:lnTo>
                <a:lnTo>
                  <a:pt x="562" y="66"/>
                </a:lnTo>
                <a:lnTo>
                  <a:pt x="546" y="66"/>
                </a:lnTo>
                <a:lnTo>
                  <a:pt x="526" y="67"/>
                </a:lnTo>
                <a:lnTo>
                  <a:pt x="526" y="67"/>
                </a:lnTo>
                <a:lnTo>
                  <a:pt x="527" y="62"/>
                </a:lnTo>
                <a:lnTo>
                  <a:pt x="526" y="58"/>
                </a:lnTo>
                <a:lnTo>
                  <a:pt x="523" y="56"/>
                </a:lnTo>
                <a:lnTo>
                  <a:pt x="523" y="56"/>
                </a:lnTo>
                <a:lnTo>
                  <a:pt x="518" y="47"/>
                </a:lnTo>
                <a:lnTo>
                  <a:pt x="507" y="31"/>
                </a:lnTo>
                <a:lnTo>
                  <a:pt x="498" y="22"/>
                </a:lnTo>
                <a:lnTo>
                  <a:pt x="489" y="14"/>
                </a:lnTo>
                <a:lnTo>
                  <a:pt x="479" y="8"/>
                </a:lnTo>
                <a:lnTo>
                  <a:pt x="474" y="5"/>
                </a:lnTo>
                <a:lnTo>
                  <a:pt x="469" y="4"/>
                </a:lnTo>
                <a:lnTo>
                  <a:pt x="469" y="4"/>
                </a:lnTo>
                <a:lnTo>
                  <a:pt x="457" y="2"/>
                </a:lnTo>
                <a:lnTo>
                  <a:pt x="444" y="0"/>
                </a:lnTo>
                <a:lnTo>
                  <a:pt x="432" y="0"/>
                </a:lnTo>
                <a:lnTo>
                  <a:pt x="421" y="0"/>
                </a:lnTo>
                <a:lnTo>
                  <a:pt x="409" y="2"/>
                </a:lnTo>
                <a:lnTo>
                  <a:pt x="399" y="4"/>
                </a:lnTo>
                <a:lnTo>
                  <a:pt x="392" y="7"/>
                </a:lnTo>
                <a:lnTo>
                  <a:pt x="386" y="11"/>
                </a:lnTo>
                <a:lnTo>
                  <a:pt x="386" y="11"/>
                </a:lnTo>
                <a:lnTo>
                  <a:pt x="382" y="14"/>
                </a:lnTo>
                <a:lnTo>
                  <a:pt x="379" y="21"/>
                </a:lnTo>
                <a:lnTo>
                  <a:pt x="374" y="31"/>
                </a:lnTo>
                <a:lnTo>
                  <a:pt x="370" y="43"/>
                </a:lnTo>
                <a:lnTo>
                  <a:pt x="370" y="43"/>
                </a:lnTo>
                <a:close/>
                <a:moveTo>
                  <a:pt x="1096" y="845"/>
                </a:moveTo>
                <a:lnTo>
                  <a:pt x="1096" y="845"/>
                </a:lnTo>
                <a:lnTo>
                  <a:pt x="1096" y="843"/>
                </a:lnTo>
                <a:lnTo>
                  <a:pt x="1097" y="843"/>
                </a:lnTo>
                <a:lnTo>
                  <a:pt x="1106" y="846"/>
                </a:lnTo>
                <a:lnTo>
                  <a:pt x="1118" y="848"/>
                </a:lnTo>
                <a:lnTo>
                  <a:pt x="1128" y="851"/>
                </a:lnTo>
                <a:lnTo>
                  <a:pt x="1128" y="851"/>
                </a:lnTo>
                <a:lnTo>
                  <a:pt x="1141" y="853"/>
                </a:lnTo>
                <a:lnTo>
                  <a:pt x="1156" y="858"/>
                </a:lnTo>
                <a:lnTo>
                  <a:pt x="1173" y="865"/>
                </a:lnTo>
                <a:lnTo>
                  <a:pt x="1188" y="870"/>
                </a:lnTo>
                <a:lnTo>
                  <a:pt x="1188" y="870"/>
                </a:lnTo>
                <a:lnTo>
                  <a:pt x="1196" y="872"/>
                </a:lnTo>
                <a:lnTo>
                  <a:pt x="1203" y="876"/>
                </a:lnTo>
                <a:lnTo>
                  <a:pt x="1210" y="881"/>
                </a:lnTo>
                <a:lnTo>
                  <a:pt x="1217" y="887"/>
                </a:lnTo>
                <a:lnTo>
                  <a:pt x="1225" y="895"/>
                </a:lnTo>
                <a:lnTo>
                  <a:pt x="1231" y="902"/>
                </a:lnTo>
                <a:lnTo>
                  <a:pt x="1237" y="912"/>
                </a:lnTo>
                <a:lnTo>
                  <a:pt x="1243" y="922"/>
                </a:lnTo>
                <a:lnTo>
                  <a:pt x="1243" y="922"/>
                </a:lnTo>
                <a:lnTo>
                  <a:pt x="1250" y="935"/>
                </a:lnTo>
                <a:lnTo>
                  <a:pt x="1255" y="951"/>
                </a:lnTo>
                <a:lnTo>
                  <a:pt x="1267" y="990"/>
                </a:lnTo>
                <a:lnTo>
                  <a:pt x="1278" y="1038"/>
                </a:lnTo>
                <a:lnTo>
                  <a:pt x="1278" y="1038"/>
                </a:lnTo>
                <a:lnTo>
                  <a:pt x="1273" y="1034"/>
                </a:lnTo>
                <a:lnTo>
                  <a:pt x="1267" y="1032"/>
                </a:lnTo>
                <a:lnTo>
                  <a:pt x="1261" y="1030"/>
                </a:lnTo>
                <a:lnTo>
                  <a:pt x="1261" y="1030"/>
                </a:lnTo>
                <a:lnTo>
                  <a:pt x="1258" y="1032"/>
                </a:lnTo>
                <a:lnTo>
                  <a:pt x="1256" y="1033"/>
                </a:lnTo>
                <a:lnTo>
                  <a:pt x="1256" y="1035"/>
                </a:lnTo>
                <a:lnTo>
                  <a:pt x="1256" y="1038"/>
                </a:lnTo>
                <a:lnTo>
                  <a:pt x="1256" y="1042"/>
                </a:lnTo>
                <a:lnTo>
                  <a:pt x="1257" y="1044"/>
                </a:lnTo>
                <a:lnTo>
                  <a:pt x="1257" y="1044"/>
                </a:lnTo>
                <a:lnTo>
                  <a:pt x="1255" y="1044"/>
                </a:lnTo>
                <a:lnTo>
                  <a:pt x="1250" y="1043"/>
                </a:lnTo>
                <a:lnTo>
                  <a:pt x="1241" y="1038"/>
                </a:lnTo>
                <a:lnTo>
                  <a:pt x="1237" y="1035"/>
                </a:lnTo>
                <a:lnTo>
                  <a:pt x="1232" y="1030"/>
                </a:lnTo>
                <a:lnTo>
                  <a:pt x="1232" y="1030"/>
                </a:lnTo>
                <a:lnTo>
                  <a:pt x="1217" y="1015"/>
                </a:lnTo>
                <a:lnTo>
                  <a:pt x="1202" y="1001"/>
                </a:lnTo>
                <a:lnTo>
                  <a:pt x="1202" y="1001"/>
                </a:lnTo>
                <a:lnTo>
                  <a:pt x="1197" y="996"/>
                </a:lnTo>
                <a:lnTo>
                  <a:pt x="1193" y="991"/>
                </a:lnTo>
                <a:lnTo>
                  <a:pt x="1187" y="979"/>
                </a:lnTo>
                <a:lnTo>
                  <a:pt x="1181" y="964"/>
                </a:lnTo>
                <a:lnTo>
                  <a:pt x="1176" y="949"/>
                </a:lnTo>
                <a:lnTo>
                  <a:pt x="1176" y="949"/>
                </a:lnTo>
                <a:lnTo>
                  <a:pt x="1171" y="939"/>
                </a:lnTo>
                <a:lnTo>
                  <a:pt x="1162" y="925"/>
                </a:lnTo>
                <a:lnTo>
                  <a:pt x="1136" y="891"/>
                </a:lnTo>
                <a:lnTo>
                  <a:pt x="1096" y="845"/>
                </a:lnTo>
                <a:lnTo>
                  <a:pt x="1096" y="845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4B64CA62-0625-4562-8279-55385B58AD66}"/>
              </a:ext>
            </a:extLst>
          </p:cNvPr>
          <p:cNvSpPr>
            <a:spLocks noEditPoints="1"/>
          </p:cNvSpPr>
          <p:nvPr/>
        </p:nvSpPr>
        <p:spPr bwMode="auto">
          <a:xfrm>
            <a:off x="7005070" y="4016620"/>
            <a:ext cx="2066131" cy="2142654"/>
          </a:xfrm>
          <a:custGeom>
            <a:avLst/>
            <a:gdLst>
              <a:gd name="T0" fmla="*/ 223 w 1026"/>
              <a:gd name="T1" fmla="*/ 125 h 1064"/>
              <a:gd name="T2" fmla="*/ 131 w 1026"/>
              <a:gd name="T3" fmla="*/ 186 h 1064"/>
              <a:gd name="T4" fmla="*/ 99 w 1026"/>
              <a:gd name="T5" fmla="*/ 114 h 1064"/>
              <a:gd name="T6" fmla="*/ 86 w 1026"/>
              <a:gd name="T7" fmla="*/ 218 h 1064"/>
              <a:gd name="T8" fmla="*/ 46 w 1026"/>
              <a:gd name="T9" fmla="*/ 309 h 1064"/>
              <a:gd name="T10" fmla="*/ 1 w 1026"/>
              <a:gd name="T11" fmla="*/ 426 h 1064"/>
              <a:gd name="T12" fmla="*/ 21 w 1026"/>
              <a:gd name="T13" fmla="*/ 467 h 1064"/>
              <a:gd name="T14" fmla="*/ 102 w 1026"/>
              <a:gd name="T15" fmla="*/ 448 h 1064"/>
              <a:gd name="T16" fmla="*/ 154 w 1026"/>
              <a:gd name="T17" fmla="*/ 430 h 1064"/>
              <a:gd name="T18" fmla="*/ 219 w 1026"/>
              <a:gd name="T19" fmla="*/ 482 h 1064"/>
              <a:gd name="T20" fmla="*/ 263 w 1026"/>
              <a:gd name="T21" fmla="*/ 669 h 1064"/>
              <a:gd name="T22" fmla="*/ 336 w 1026"/>
              <a:gd name="T23" fmla="*/ 886 h 1064"/>
              <a:gd name="T24" fmla="*/ 384 w 1026"/>
              <a:gd name="T25" fmla="*/ 972 h 1064"/>
              <a:gd name="T26" fmla="*/ 345 w 1026"/>
              <a:gd name="T27" fmla="*/ 1051 h 1064"/>
              <a:gd name="T28" fmla="*/ 387 w 1026"/>
              <a:gd name="T29" fmla="*/ 1062 h 1064"/>
              <a:gd name="T30" fmla="*/ 410 w 1026"/>
              <a:gd name="T31" fmla="*/ 1015 h 1064"/>
              <a:gd name="T32" fmla="*/ 483 w 1026"/>
              <a:gd name="T33" fmla="*/ 957 h 1064"/>
              <a:gd name="T34" fmla="*/ 497 w 1026"/>
              <a:gd name="T35" fmla="*/ 909 h 1064"/>
              <a:gd name="T36" fmla="*/ 452 w 1026"/>
              <a:gd name="T37" fmla="*/ 842 h 1064"/>
              <a:gd name="T38" fmla="*/ 454 w 1026"/>
              <a:gd name="T39" fmla="*/ 719 h 1064"/>
              <a:gd name="T40" fmla="*/ 557 w 1026"/>
              <a:gd name="T41" fmla="*/ 664 h 1064"/>
              <a:gd name="T42" fmla="*/ 596 w 1026"/>
              <a:gd name="T43" fmla="*/ 701 h 1064"/>
              <a:gd name="T44" fmla="*/ 635 w 1026"/>
              <a:gd name="T45" fmla="*/ 760 h 1064"/>
              <a:gd name="T46" fmla="*/ 617 w 1026"/>
              <a:gd name="T47" fmla="*/ 882 h 1064"/>
              <a:gd name="T48" fmla="*/ 672 w 1026"/>
              <a:gd name="T49" fmla="*/ 922 h 1064"/>
              <a:gd name="T50" fmla="*/ 710 w 1026"/>
              <a:gd name="T51" fmla="*/ 927 h 1064"/>
              <a:gd name="T52" fmla="*/ 706 w 1026"/>
              <a:gd name="T53" fmla="*/ 878 h 1064"/>
              <a:gd name="T54" fmla="*/ 661 w 1026"/>
              <a:gd name="T55" fmla="*/ 862 h 1064"/>
              <a:gd name="T56" fmla="*/ 693 w 1026"/>
              <a:gd name="T57" fmla="*/ 656 h 1064"/>
              <a:gd name="T58" fmla="*/ 726 w 1026"/>
              <a:gd name="T59" fmla="*/ 643 h 1064"/>
              <a:gd name="T60" fmla="*/ 842 w 1026"/>
              <a:gd name="T61" fmla="*/ 769 h 1064"/>
              <a:gd name="T62" fmla="*/ 895 w 1026"/>
              <a:gd name="T63" fmla="*/ 835 h 1064"/>
              <a:gd name="T64" fmla="*/ 940 w 1026"/>
              <a:gd name="T65" fmla="*/ 879 h 1064"/>
              <a:gd name="T66" fmla="*/ 971 w 1026"/>
              <a:gd name="T67" fmla="*/ 881 h 1064"/>
              <a:gd name="T68" fmla="*/ 978 w 1026"/>
              <a:gd name="T69" fmla="*/ 823 h 1064"/>
              <a:gd name="T70" fmla="*/ 935 w 1026"/>
              <a:gd name="T71" fmla="*/ 817 h 1064"/>
              <a:gd name="T72" fmla="*/ 880 w 1026"/>
              <a:gd name="T73" fmla="*/ 726 h 1064"/>
              <a:gd name="T74" fmla="*/ 851 w 1026"/>
              <a:gd name="T75" fmla="*/ 650 h 1064"/>
              <a:gd name="T76" fmla="*/ 832 w 1026"/>
              <a:gd name="T77" fmla="*/ 548 h 1064"/>
              <a:gd name="T78" fmla="*/ 968 w 1026"/>
              <a:gd name="T79" fmla="*/ 645 h 1064"/>
              <a:gd name="T80" fmla="*/ 999 w 1026"/>
              <a:gd name="T81" fmla="*/ 627 h 1064"/>
              <a:gd name="T82" fmla="*/ 991 w 1026"/>
              <a:gd name="T83" fmla="*/ 600 h 1064"/>
              <a:gd name="T84" fmla="*/ 939 w 1026"/>
              <a:gd name="T85" fmla="*/ 497 h 1064"/>
              <a:gd name="T86" fmla="*/ 802 w 1026"/>
              <a:gd name="T87" fmla="*/ 372 h 1064"/>
              <a:gd name="T88" fmla="*/ 675 w 1026"/>
              <a:gd name="T89" fmla="*/ 291 h 1064"/>
              <a:gd name="T90" fmla="*/ 524 w 1026"/>
              <a:gd name="T91" fmla="*/ 314 h 1064"/>
              <a:gd name="T92" fmla="*/ 474 w 1026"/>
              <a:gd name="T93" fmla="*/ 266 h 1064"/>
              <a:gd name="T94" fmla="*/ 537 w 1026"/>
              <a:gd name="T95" fmla="*/ 172 h 1064"/>
              <a:gd name="T96" fmla="*/ 512 w 1026"/>
              <a:gd name="T97" fmla="*/ 103 h 1064"/>
              <a:gd name="T98" fmla="*/ 450 w 1026"/>
              <a:gd name="T99" fmla="*/ 64 h 1064"/>
              <a:gd name="T100" fmla="*/ 367 w 1026"/>
              <a:gd name="T101" fmla="*/ 43 h 1064"/>
              <a:gd name="T102" fmla="*/ 305 w 1026"/>
              <a:gd name="T103" fmla="*/ 0 h 1064"/>
              <a:gd name="T104" fmla="*/ 239 w 1026"/>
              <a:gd name="T105" fmla="*/ 56 h 1064"/>
              <a:gd name="T106" fmla="*/ 244 w 1026"/>
              <a:gd name="T107" fmla="*/ 118 h 1064"/>
              <a:gd name="T108" fmla="*/ 273 w 1026"/>
              <a:gd name="T109" fmla="*/ 129 h 1064"/>
              <a:gd name="T110" fmla="*/ 296 w 1026"/>
              <a:gd name="T111" fmla="*/ 171 h 1064"/>
              <a:gd name="T112" fmla="*/ 273 w 1026"/>
              <a:gd name="T113" fmla="*/ 231 h 1064"/>
              <a:gd name="T114" fmla="*/ 241 w 1026"/>
              <a:gd name="T115" fmla="*/ 248 h 1064"/>
              <a:gd name="T116" fmla="*/ 369 w 1026"/>
              <a:gd name="T117" fmla="*/ 738 h 1064"/>
              <a:gd name="T118" fmla="*/ 390 w 1026"/>
              <a:gd name="T119" fmla="*/ 804 h 1064"/>
              <a:gd name="T120" fmla="*/ 380 w 1026"/>
              <a:gd name="T121" fmla="*/ 869 h 1064"/>
              <a:gd name="T122" fmla="*/ 369 w 1026"/>
              <a:gd name="T123" fmla="*/ 76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6" h="1064">
                <a:moveTo>
                  <a:pt x="211" y="216"/>
                </a:moveTo>
                <a:lnTo>
                  <a:pt x="211" y="216"/>
                </a:lnTo>
                <a:lnTo>
                  <a:pt x="219" y="188"/>
                </a:lnTo>
                <a:lnTo>
                  <a:pt x="223" y="167"/>
                </a:lnTo>
                <a:lnTo>
                  <a:pt x="224" y="159"/>
                </a:lnTo>
                <a:lnTo>
                  <a:pt x="225" y="154"/>
                </a:lnTo>
                <a:lnTo>
                  <a:pt x="225" y="154"/>
                </a:lnTo>
                <a:lnTo>
                  <a:pt x="223" y="137"/>
                </a:lnTo>
                <a:lnTo>
                  <a:pt x="223" y="125"/>
                </a:lnTo>
                <a:lnTo>
                  <a:pt x="223" y="125"/>
                </a:lnTo>
                <a:lnTo>
                  <a:pt x="179" y="179"/>
                </a:lnTo>
                <a:lnTo>
                  <a:pt x="179" y="179"/>
                </a:lnTo>
                <a:lnTo>
                  <a:pt x="170" y="184"/>
                </a:lnTo>
                <a:lnTo>
                  <a:pt x="160" y="187"/>
                </a:lnTo>
                <a:lnTo>
                  <a:pt x="160" y="187"/>
                </a:lnTo>
                <a:lnTo>
                  <a:pt x="140" y="186"/>
                </a:lnTo>
                <a:lnTo>
                  <a:pt x="140" y="186"/>
                </a:lnTo>
                <a:lnTo>
                  <a:pt x="136" y="187"/>
                </a:lnTo>
                <a:lnTo>
                  <a:pt x="134" y="187"/>
                </a:lnTo>
                <a:lnTo>
                  <a:pt x="131" y="186"/>
                </a:lnTo>
                <a:lnTo>
                  <a:pt x="131" y="186"/>
                </a:lnTo>
                <a:lnTo>
                  <a:pt x="126" y="182"/>
                </a:lnTo>
                <a:lnTo>
                  <a:pt x="122" y="179"/>
                </a:lnTo>
                <a:lnTo>
                  <a:pt x="120" y="173"/>
                </a:lnTo>
                <a:lnTo>
                  <a:pt x="120" y="173"/>
                </a:lnTo>
                <a:lnTo>
                  <a:pt x="115" y="159"/>
                </a:lnTo>
                <a:lnTo>
                  <a:pt x="107" y="138"/>
                </a:lnTo>
                <a:lnTo>
                  <a:pt x="101" y="120"/>
                </a:lnTo>
                <a:lnTo>
                  <a:pt x="99" y="115"/>
                </a:lnTo>
                <a:lnTo>
                  <a:pt x="99" y="114"/>
                </a:lnTo>
                <a:lnTo>
                  <a:pt x="97" y="114"/>
                </a:lnTo>
                <a:lnTo>
                  <a:pt x="97" y="114"/>
                </a:lnTo>
                <a:lnTo>
                  <a:pt x="92" y="143"/>
                </a:lnTo>
                <a:lnTo>
                  <a:pt x="89" y="163"/>
                </a:lnTo>
                <a:lnTo>
                  <a:pt x="86" y="179"/>
                </a:lnTo>
                <a:lnTo>
                  <a:pt x="86" y="179"/>
                </a:lnTo>
                <a:lnTo>
                  <a:pt x="87" y="203"/>
                </a:lnTo>
                <a:lnTo>
                  <a:pt x="87" y="212"/>
                </a:lnTo>
                <a:lnTo>
                  <a:pt x="86" y="218"/>
                </a:lnTo>
                <a:lnTo>
                  <a:pt x="86" y="218"/>
                </a:lnTo>
                <a:lnTo>
                  <a:pt x="55" y="267"/>
                </a:lnTo>
                <a:lnTo>
                  <a:pt x="55" y="267"/>
                </a:lnTo>
                <a:lnTo>
                  <a:pt x="51" y="271"/>
                </a:lnTo>
                <a:lnTo>
                  <a:pt x="48" y="273"/>
                </a:lnTo>
                <a:lnTo>
                  <a:pt x="46" y="278"/>
                </a:lnTo>
                <a:lnTo>
                  <a:pt x="45" y="288"/>
                </a:lnTo>
                <a:lnTo>
                  <a:pt x="45" y="288"/>
                </a:lnTo>
                <a:lnTo>
                  <a:pt x="45" y="298"/>
                </a:lnTo>
                <a:lnTo>
                  <a:pt x="46" y="305"/>
                </a:lnTo>
                <a:lnTo>
                  <a:pt x="46" y="309"/>
                </a:lnTo>
                <a:lnTo>
                  <a:pt x="43" y="316"/>
                </a:lnTo>
                <a:lnTo>
                  <a:pt x="43" y="316"/>
                </a:lnTo>
                <a:lnTo>
                  <a:pt x="38" y="327"/>
                </a:lnTo>
                <a:lnTo>
                  <a:pt x="32" y="339"/>
                </a:lnTo>
                <a:lnTo>
                  <a:pt x="21" y="356"/>
                </a:lnTo>
                <a:lnTo>
                  <a:pt x="21" y="356"/>
                </a:lnTo>
                <a:lnTo>
                  <a:pt x="17" y="361"/>
                </a:lnTo>
                <a:lnTo>
                  <a:pt x="15" y="369"/>
                </a:lnTo>
                <a:lnTo>
                  <a:pt x="8" y="390"/>
                </a:lnTo>
                <a:lnTo>
                  <a:pt x="1" y="426"/>
                </a:lnTo>
                <a:lnTo>
                  <a:pt x="1" y="426"/>
                </a:lnTo>
                <a:lnTo>
                  <a:pt x="0" y="433"/>
                </a:lnTo>
                <a:lnTo>
                  <a:pt x="0" y="439"/>
                </a:lnTo>
                <a:lnTo>
                  <a:pt x="1" y="443"/>
                </a:lnTo>
                <a:lnTo>
                  <a:pt x="5" y="448"/>
                </a:lnTo>
                <a:lnTo>
                  <a:pt x="5" y="448"/>
                </a:lnTo>
                <a:lnTo>
                  <a:pt x="11" y="458"/>
                </a:lnTo>
                <a:lnTo>
                  <a:pt x="15" y="463"/>
                </a:lnTo>
                <a:lnTo>
                  <a:pt x="21" y="467"/>
                </a:lnTo>
                <a:lnTo>
                  <a:pt x="21" y="467"/>
                </a:lnTo>
                <a:lnTo>
                  <a:pt x="28" y="469"/>
                </a:lnTo>
                <a:lnTo>
                  <a:pt x="36" y="472"/>
                </a:lnTo>
                <a:lnTo>
                  <a:pt x="52" y="474"/>
                </a:lnTo>
                <a:lnTo>
                  <a:pt x="52" y="474"/>
                </a:lnTo>
                <a:lnTo>
                  <a:pt x="61" y="475"/>
                </a:lnTo>
                <a:lnTo>
                  <a:pt x="70" y="474"/>
                </a:lnTo>
                <a:lnTo>
                  <a:pt x="79" y="473"/>
                </a:lnTo>
                <a:lnTo>
                  <a:pt x="79" y="473"/>
                </a:lnTo>
                <a:lnTo>
                  <a:pt x="92" y="458"/>
                </a:lnTo>
                <a:lnTo>
                  <a:pt x="102" y="448"/>
                </a:lnTo>
                <a:lnTo>
                  <a:pt x="107" y="444"/>
                </a:lnTo>
                <a:lnTo>
                  <a:pt x="110" y="443"/>
                </a:lnTo>
                <a:lnTo>
                  <a:pt x="110" y="443"/>
                </a:lnTo>
                <a:lnTo>
                  <a:pt x="115" y="441"/>
                </a:lnTo>
                <a:lnTo>
                  <a:pt x="120" y="439"/>
                </a:lnTo>
                <a:lnTo>
                  <a:pt x="127" y="434"/>
                </a:lnTo>
                <a:lnTo>
                  <a:pt x="127" y="434"/>
                </a:lnTo>
                <a:lnTo>
                  <a:pt x="132" y="433"/>
                </a:lnTo>
                <a:lnTo>
                  <a:pt x="141" y="431"/>
                </a:lnTo>
                <a:lnTo>
                  <a:pt x="154" y="430"/>
                </a:lnTo>
                <a:lnTo>
                  <a:pt x="154" y="430"/>
                </a:lnTo>
                <a:lnTo>
                  <a:pt x="165" y="429"/>
                </a:lnTo>
                <a:lnTo>
                  <a:pt x="170" y="429"/>
                </a:lnTo>
                <a:lnTo>
                  <a:pt x="172" y="429"/>
                </a:lnTo>
                <a:lnTo>
                  <a:pt x="174" y="430"/>
                </a:lnTo>
                <a:lnTo>
                  <a:pt x="174" y="430"/>
                </a:lnTo>
                <a:lnTo>
                  <a:pt x="202" y="463"/>
                </a:lnTo>
                <a:lnTo>
                  <a:pt x="202" y="463"/>
                </a:lnTo>
                <a:lnTo>
                  <a:pt x="209" y="470"/>
                </a:lnTo>
                <a:lnTo>
                  <a:pt x="219" y="482"/>
                </a:lnTo>
                <a:lnTo>
                  <a:pt x="225" y="489"/>
                </a:lnTo>
                <a:lnTo>
                  <a:pt x="229" y="498"/>
                </a:lnTo>
                <a:lnTo>
                  <a:pt x="233" y="507"/>
                </a:lnTo>
                <a:lnTo>
                  <a:pt x="235" y="515"/>
                </a:lnTo>
                <a:lnTo>
                  <a:pt x="235" y="515"/>
                </a:lnTo>
                <a:lnTo>
                  <a:pt x="243" y="571"/>
                </a:lnTo>
                <a:lnTo>
                  <a:pt x="248" y="605"/>
                </a:lnTo>
                <a:lnTo>
                  <a:pt x="255" y="638"/>
                </a:lnTo>
                <a:lnTo>
                  <a:pt x="255" y="638"/>
                </a:lnTo>
                <a:lnTo>
                  <a:pt x="263" y="669"/>
                </a:lnTo>
                <a:lnTo>
                  <a:pt x="270" y="694"/>
                </a:lnTo>
                <a:lnTo>
                  <a:pt x="276" y="715"/>
                </a:lnTo>
                <a:lnTo>
                  <a:pt x="283" y="730"/>
                </a:lnTo>
                <a:lnTo>
                  <a:pt x="283" y="730"/>
                </a:lnTo>
                <a:lnTo>
                  <a:pt x="301" y="769"/>
                </a:lnTo>
                <a:lnTo>
                  <a:pt x="318" y="804"/>
                </a:lnTo>
                <a:lnTo>
                  <a:pt x="318" y="804"/>
                </a:lnTo>
                <a:lnTo>
                  <a:pt x="321" y="818"/>
                </a:lnTo>
                <a:lnTo>
                  <a:pt x="326" y="838"/>
                </a:lnTo>
                <a:lnTo>
                  <a:pt x="336" y="886"/>
                </a:lnTo>
                <a:lnTo>
                  <a:pt x="336" y="886"/>
                </a:lnTo>
                <a:lnTo>
                  <a:pt x="343" y="916"/>
                </a:lnTo>
                <a:lnTo>
                  <a:pt x="345" y="923"/>
                </a:lnTo>
                <a:lnTo>
                  <a:pt x="346" y="924"/>
                </a:lnTo>
                <a:lnTo>
                  <a:pt x="349" y="927"/>
                </a:lnTo>
                <a:lnTo>
                  <a:pt x="378" y="943"/>
                </a:lnTo>
                <a:lnTo>
                  <a:pt x="378" y="943"/>
                </a:lnTo>
                <a:lnTo>
                  <a:pt x="380" y="951"/>
                </a:lnTo>
                <a:lnTo>
                  <a:pt x="383" y="960"/>
                </a:lnTo>
                <a:lnTo>
                  <a:pt x="384" y="972"/>
                </a:lnTo>
                <a:lnTo>
                  <a:pt x="384" y="972"/>
                </a:lnTo>
                <a:lnTo>
                  <a:pt x="384" y="980"/>
                </a:lnTo>
                <a:lnTo>
                  <a:pt x="382" y="987"/>
                </a:lnTo>
                <a:lnTo>
                  <a:pt x="378" y="1002"/>
                </a:lnTo>
                <a:lnTo>
                  <a:pt x="370" y="1018"/>
                </a:lnTo>
                <a:lnTo>
                  <a:pt x="370" y="1018"/>
                </a:lnTo>
                <a:lnTo>
                  <a:pt x="364" y="1024"/>
                </a:lnTo>
                <a:lnTo>
                  <a:pt x="353" y="1037"/>
                </a:lnTo>
                <a:lnTo>
                  <a:pt x="348" y="1045"/>
                </a:lnTo>
                <a:lnTo>
                  <a:pt x="345" y="1051"/>
                </a:lnTo>
                <a:lnTo>
                  <a:pt x="345" y="1055"/>
                </a:lnTo>
                <a:lnTo>
                  <a:pt x="345" y="1057"/>
                </a:lnTo>
                <a:lnTo>
                  <a:pt x="346" y="1059"/>
                </a:lnTo>
                <a:lnTo>
                  <a:pt x="349" y="1060"/>
                </a:lnTo>
                <a:lnTo>
                  <a:pt x="349" y="1060"/>
                </a:lnTo>
                <a:lnTo>
                  <a:pt x="357" y="1062"/>
                </a:lnTo>
                <a:lnTo>
                  <a:pt x="364" y="1064"/>
                </a:lnTo>
                <a:lnTo>
                  <a:pt x="372" y="1064"/>
                </a:lnTo>
                <a:lnTo>
                  <a:pt x="379" y="1064"/>
                </a:lnTo>
                <a:lnTo>
                  <a:pt x="387" y="1062"/>
                </a:lnTo>
                <a:lnTo>
                  <a:pt x="394" y="1060"/>
                </a:lnTo>
                <a:lnTo>
                  <a:pt x="399" y="1056"/>
                </a:lnTo>
                <a:lnTo>
                  <a:pt x="403" y="1052"/>
                </a:lnTo>
                <a:lnTo>
                  <a:pt x="403" y="1052"/>
                </a:lnTo>
                <a:lnTo>
                  <a:pt x="407" y="1044"/>
                </a:lnTo>
                <a:lnTo>
                  <a:pt x="409" y="1036"/>
                </a:lnTo>
                <a:lnTo>
                  <a:pt x="410" y="1030"/>
                </a:lnTo>
                <a:lnTo>
                  <a:pt x="412" y="1024"/>
                </a:lnTo>
                <a:lnTo>
                  <a:pt x="412" y="1024"/>
                </a:lnTo>
                <a:lnTo>
                  <a:pt x="410" y="1015"/>
                </a:lnTo>
                <a:lnTo>
                  <a:pt x="412" y="1001"/>
                </a:lnTo>
                <a:lnTo>
                  <a:pt x="412" y="1001"/>
                </a:lnTo>
                <a:lnTo>
                  <a:pt x="415" y="971"/>
                </a:lnTo>
                <a:lnTo>
                  <a:pt x="418" y="952"/>
                </a:lnTo>
                <a:lnTo>
                  <a:pt x="424" y="932"/>
                </a:lnTo>
                <a:lnTo>
                  <a:pt x="452" y="937"/>
                </a:lnTo>
                <a:lnTo>
                  <a:pt x="452" y="937"/>
                </a:lnTo>
                <a:lnTo>
                  <a:pt x="465" y="947"/>
                </a:lnTo>
                <a:lnTo>
                  <a:pt x="477" y="955"/>
                </a:lnTo>
                <a:lnTo>
                  <a:pt x="483" y="957"/>
                </a:lnTo>
                <a:lnTo>
                  <a:pt x="487" y="958"/>
                </a:lnTo>
                <a:lnTo>
                  <a:pt x="487" y="958"/>
                </a:lnTo>
                <a:lnTo>
                  <a:pt x="494" y="957"/>
                </a:lnTo>
                <a:lnTo>
                  <a:pt x="499" y="955"/>
                </a:lnTo>
                <a:lnTo>
                  <a:pt x="502" y="951"/>
                </a:lnTo>
                <a:lnTo>
                  <a:pt x="503" y="944"/>
                </a:lnTo>
                <a:lnTo>
                  <a:pt x="503" y="944"/>
                </a:lnTo>
                <a:lnTo>
                  <a:pt x="502" y="937"/>
                </a:lnTo>
                <a:lnTo>
                  <a:pt x="501" y="926"/>
                </a:lnTo>
                <a:lnTo>
                  <a:pt x="497" y="909"/>
                </a:lnTo>
                <a:lnTo>
                  <a:pt x="497" y="909"/>
                </a:lnTo>
                <a:lnTo>
                  <a:pt x="492" y="899"/>
                </a:lnTo>
                <a:lnTo>
                  <a:pt x="488" y="894"/>
                </a:lnTo>
                <a:lnTo>
                  <a:pt x="487" y="892"/>
                </a:lnTo>
                <a:lnTo>
                  <a:pt x="484" y="892"/>
                </a:lnTo>
                <a:lnTo>
                  <a:pt x="484" y="892"/>
                </a:lnTo>
                <a:lnTo>
                  <a:pt x="438" y="891"/>
                </a:lnTo>
                <a:lnTo>
                  <a:pt x="438" y="891"/>
                </a:lnTo>
                <a:lnTo>
                  <a:pt x="444" y="869"/>
                </a:lnTo>
                <a:lnTo>
                  <a:pt x="452" y="842"/>
                </a:lnTo>
                <a:lnTo>
                  <a:pt x="452" y="842"/>
                </a:lnTo>
                <a:lnTo>
                  <a:pt x="453" y="837"/>
                </a:lnTo>
                <a:lnTo>
                  <a:pt x="453" y="827"/>
                </a:lnTo>
                <a:lnTo>
                  <a:pt x="454" y="799"/>
                </a:lnTo>
                <a:lnTo>
                  <a:pt x="454" y="753"/>
                </a:lnTo>
                <a:lnTo>
                  <a:pt x="454" y="753"/>
                </a:lnTo>
                <a:lnTo>
                  <a:pt x="454" y="734"/>
                </a:lnTo>
                <a:lnTo>
                  <a:pt x="454" y="725"/>
                </a:lnTo>
                <a:lnTo>
                  <a:pt x="454" y="719"/>
                </a:lnTo>
                <a:lnTo>
                  <a:pt x="454" y="719"/>
                </a:lnTo>
                <a:lnTo>
                  <a:pt x="458" y="692"/>
                </a:lnTo>
                <a:lnTo>
                  <a:pt x="459" y="672"/>
                </a:lnTo>
                <a:lnTo>
                  <a:pt x="459" y="672"/>
                </a:lnTo>
                <a:lnTo>
                  <a:pt x="487" y="667"/>
                </a:lnTo>
                <a:lnTo>
                  <a:pt x="507" y="664"/>
                </a:lnTo>
                <a:lnTo>
                  <a:pt x="521" y="662"/>
                </a:lnTo>
                <a:lnTo>
                  <a:pt x="521" y="662"/>
                </a:lnTo>
                <a:lnTo>
                  <a:pt x="543" y="662"/>
                </a:lnTo>
                <a:lnTo>
                  <a:pt x="553" y="662"/>
                </a:lnTo>
                <a:lnTo>
                  <a:pt x="557" y="664"/>
                </a:lnTo>
                <a:lnTo>
                  <a:pt x="559" y="665"/>
                </a:lnTo>
                <a:lnTo>
                  <a:pt x="559" y="665"/>
                </a:lnTo>
                <a:lnTo>
                  <a:pt x="562" y="671"/>
                </a:lnTo>
                <a:lnTo>
                  <a:pt x="568" y="680"/>
                </a:lnTo>
                <a:lnTo>
                  <a:pt x="571" y="686"/>
                </a:lnTo>
                <a:lnTo>
                  <a:pt x="576" y="690"/>
                </a:lnTo>
                <a:lnTo>
                  <a:pt x="581" y="695"/>
                </a:lnTo>
                <a:lnTo>
                  <a:pt x="586" y="697"/>
                </a:lnTo>
                <a:lnTo>
                  <a:pt x="586" y="697"/>
                </a:lnTo>
                <a:lnTo>
                  <a:pt x="596" y="701"/>
                </a:lnTo>
                <a:lnTo>
                  <a:pt x="602" y="705"/>
                </a:lnTo>
                <a:lnTo>
                  <a:pt x="606" y="709"/>
                </a:lnTo>
                <a:lnTo>
                  <a:pt x="611" y="714"/>
                </a:lnTo>
                <a:lnTo>
                  <a:pt x="611" y="714"/>
                </a:lnTo>
                <a:lnTo>
                  <a:pt x="617" y="722"/>
                </a:lnTo>
                <a:lnTo>
                  <a:pt x="622" y="735"/>
                </a:lnTo>
                <a:lnTo>
                  <a:pt x="630" y="754"/>
                </a:lnTo>
                <a:lnTo>
                  <a:pt x="630" y="754"/>
                </a:lnTo>
                <a:lnTo>
                  <a:pt x="632" y="756"/>
                </a:lnTo>
                <a:lnTo>
                  <a:pt x="635" y="760"/>
                </a:lnTo>
                <a:lnTo>
                  <a:pt x="636" y="766"/>
                </a:lnTo>
                <a:lnTo>
                  <a:pt x="637" y="781"/>
                </a:lnTo>
                <a:lnTo>
                  <a:pt x="637" y="781"/>
                </a:lnTo>
                <a:lnTo>
                  <a:pt x="635" y="803"/>
                </a:lnTo>
                <a:lnTo>
                  <a:pt x="632" y="827"/>
                </a:lnTo>
                <a:lnTo>
                  <a:pt x="627" y="864"/>
                </a:lnTo>
                <a:lnTo>
                  <a:pt x="627" y="864"/>
                </a:lnTo>
                <a:lnTo>
                  <a:pt x="626" y="870"/>
                </a:lnTo>
                <a:lnTo>
                  <a:pt x="623" y="875"/>
                </a:lnTo>
                <a:lnTo>
                  <a:pt x="617" y="882"/>
                </a:lnTo>
                <a:lnTo>
                  <a:pt x="616" y="884"/>
                </a:lnTo>
                <a:lnTo>
                  <a:pt x="616" y="888"/>
                </a:lnTo>
                <a:lnTo>
                  <a:pt x="619" y="892"/>
                </a:lnTo>
                <a:lnTo>
                  <a:pt x="626" y="897"/>
                </a:lnTo>
                <a:lnTo>
                  <a:pt x="626" y="897"/>
                </a:lnTo>
                <a:lnTo>
                  <a:pt x="633" y="903"/>
                </a:lnTo>
                <a:lnTo>
                  <a:pt x="641" y="908"/>
                </a:lnTo>
                <a:lnTo>
                  <a:pt x="655" y="914"/>
                </a:lnTo>
                <a:lnTo>
                  <a:pt x="665" y="919"/>
                </a:lnTo>
                <a:lnTo>
                  <a:pt x="672" y="922"/>
                </a:lnTo>
                <a:lnTo>
                  <a:pt x="672" y="922"/>
                </a:lnTo>
                <a:lnTo>
                  <a:pt x="676" y="927"/>
                </a:lnTo>
                <a:lnTo>
                  <a:pt x="682" y="933"/>
                </a:lnTo>
                <a:lnTo>
                  <a:pt x="686" y="937"/>
                </a:lnTo>
                <a:lnTo>
                  <a:pt x="690" y="938"/>
                </a:lnTo>
                <a:lnTo>
                  <a:pt x="693" y="938"/>
                </a:lnTo>
                <a:lnTo>
                  <a:pt x="698" y="937"/>
                </a:lnTo>
                <a:lnTo>
                  <a:pt x="698" y="937"/>
                </a:lnTo>
                <a:lnTo>
                  <a:pt x="707" y="931"/>
                </a:lnTo>
                <a:lnTo>
                  <a:pt x="710" y="927"/>
                </a:lnTo>
                <a:lnTo>
                  <a:pt x="712" y="923"/>
                </a:lnTo>
                <a:lnTo>
                  <a:pt x="715" y="918"/>
                </a:lnTo>
                <a:lnTo>
                  <a:pt x="716" y="913"/>
                </a:lnTo>
                <a:lnTo>
                  <a:pt x="716" y="907"/>
                </a:lnTo>
                <a:lnTo>
                  <a:pt x="715" y="901"/>
                </a:lnTo>
                <a:lnTo>
                  <a:pt x="715" y="901"/>
                </a:lnTo>
                <a:lnTo>
                  <a:pt x="713" y="888"/>
                </a:lnTo>
                <a:lnTo>
                  <a:pt x="712" y="882"/>
                </a:lnTo>
                <a:lnTo>
                  <a:pt x="710" y="879"/>
                </a:lnTo>
                <a:lnTo>
                  <a:pt x="706" y="878"/>
                </a:lnTo>
                <a:lnTo>
                  <a:pt x="706" y="878"/>
                </a:lnTo>
                <a:lnTo>
                  <a:pt x="702" y="877"/>
                </a:lnTo>
                <a:lnTo>
                  <a:pt x="700" y="878"/>
                </a:lnTo>
                <a:lnTo>
                  <a:pt x="696" y="878"/>
                </a:lnTo>
                <a:lnTo>
                  <a:pt x="688" y="875"/>
                </a:lnTo>
                <a:lnTo>
                  <a:pt x="688" y="875"/>
                </a:lnTo>
                <a:lnTo>
                  <a:pt x="678" y="872"/>
                </a:lnTo>
                <a:lnTo>
                  <a:pt x="670" y="868"/>
                </a:lnTo>
                <a:lnTo>
                  <a:pt x="661" y="862"/>
                </a:lnTo>
                <a:lnTo>
                  <a:pt x="661" y="862"/>
                </a:lnTo>
                <a:lnTo>
                  <a:pt x="667" y="828"/>
                </a:lnTo>
                <a:lnTo>
                  <a:pt x="680" y="761"/>
                </a:lnTo>
                <a:lnTo>
                  <a:pt x="680" y="761"/>
                </a:lnTo>
                <a:lnTo>
                  <a:pt x="685" y="736"/>
                </a:lnTo>
                <a:lnTo>
                  <a:pt x="690" y="719"/>
                </a:lnTo>
                <a:lnTo>
                  <a:pt x="692" y="705"/>
                </a:lnTo>
                <a:lnTo>
                  <a:pt x="692" y="691"/>
                </a:lnTo>
                <a:lnTo>
                  <a:pt x="692" y="691"/>
                </a:lnTo>
                <a:lnTo>
                  <a:pt x="692" y="675"/>
                </a:lnTo>
                <a:lnTo>
                  <a:pt x="693" y="656"/>
                </a:lnTo>
                <a:lnTo>
                  <a:pt x="695" y="647"/>
                </a:lnTo>
                <a:lnTo>
                  <a:pt x="696" y="641"/>
                </a:lnTo>
                <a:lnTo>
                  <a:pt x="698" y="636"/>
                </a:lnTo>
                <a:lnTo>
                  <a:pt x="700" y="636"/>
                </a:lnTo>
                <a:lnTo>
                  <a:pt x="701" y="635"/>
                </a:lnTo>
                <a:lnTo>
                  <a:pt x="701" y="635"/>
                </a:lnTo>
                <a:lnTo>
                  <a:pt x="715" y="636"/>
                </a:lnTo>
                <a:lnTo>
                  <a:pt x="721" y="637"/>
                </a:lnTo>
                <a:lnTo>
                  <a:pt x="721" y="637"/>
                </a:lnTo>
                <a:lnTo>
                  <a:pt x="726" y="643"/>
                </a:lnTo>
                <a:lnTo>
                  <a:pt x="741" y="664"/>
                </a:lnTo>
                <a:lnTo>
                  <a:pt x="764" y="689"/>
                </a:lnTo>
                <a:lnTo>
                  <a:pt x="776" y="702"/>
                </a:lnTo>
                <a:lnTo>
                  <a:pt x="791" y="717"/>
                </a:lnTo>
                <a:lnTo>
                  <a:pt x="791" y="717"/>
                </a:lnTo>
                <a:lnTo>
                  <a:pt x="815" y="739"/>
                </a:lnTo>
                <a:lnTo>
                  <a:pt x="827" y="753"/>
                </a:lnTo>
                <a:lnTo>
                  <a:pt x="835" y="761"/>
                </a:lnTo>
                <a:lnTo>
                  <a:pt x="842" y="769"/>
                </a:lnTo>
                <a:lnTo>
                  <a:pt x="842" y="769"/>
                </a:lnTo>
                <a:lnTo>
                  <a:pt x="854" y="778"/>
                </a:lnTo>
                <a:lnTo>
                  <a:pt x="859" y="783"/>
                </a:lnTo>
                <a:lnTo>
                  <a:pt x="867" y="791"/>
                </a:lnTo>
                <a:lnTo>
                  <a:pt x="867" y="791"/>
                </a:lnTo>
                <a:lnTo>
                  <a:pt x="877" y="803"/>
                </a:lnTo>
                <a:lnTo>
                  <a:pt x="885" y="814"/>
                </a:lnTo>
                <a:lnTo>
                  <a:pt x="894" y="829"/>
                </a:lnTo>
                <a:lnTo>
                  <a:pt x="894" y="829"/>
                </a:lnTo>
                <a:lnTo>
                  <a:pt x="895" y="832"/>
                </a:lnTo>
                <a:lnTo>
                  <a:pt x="895" y="835"/>
                </a:lnTo>
                <a:lnTo>
                  <a:pt x="894" y="843"/>
                </a:lnTo>
                <a:lnTo>
                  <a:pt x="895" y="847"/>
                </a:lnTo>
                <a:lnTo>
                  <a:pt x="896" y="852"/>
                </a:lnTo>
                <a:lnTo>
                  <a:pt x="899" y="857"/>
                </a:lnTo>
                <a:lnTo>
                  <a:pt x="903" y="862"/>
                </a:lnTo>
                <a:lnTo>
                  <a:pt x="903" y="862"/>
                </a:lnTo>
                <a:lnTo>
                  <a:pt x="909" y="867"/>
                </a:lnTo>
                <a:lnTo>
                  <a:pt x="915" y="870"/>
                </a:lnTo>
                <a:lnTo>
                  <a:pt x="929" y="877"/>
                </a:lnTo>
                <a:lnTo>
                  <a:pt x="940" y="879"/>
                </a:lnTo>
                <a:lnTo>
                  <a:pt x="945" y="881"/>
                </a:lnTo>
                <a:lnTo>
                  <a:pt x="945" y="881"/>
                </a:lnTo>
                <a:lnTo>
                  <a:pt x="946" y="882"/>
                </a:lnTo>
                <a:lnTo>
                  <a:pt x="949" y="886"/>
                </a:lnTo>
                <a:lnTo>
                  <a:pt x="951" y="887"/>
                </a:lnTo>
                <a:lnTo>
                  <a:pt x="955" y="887"/>
                </a:lnTo>
                <a:lnTo>
                  <a:pt x="959" y="887"/>
                </a:lnTo>
                <a:lnTo>
                  <a:pt x="963" y="884"/>
                </a:lnTo>
                <a:lnTo>
                  <a:pt x="963" y="884"/>
                </a:lnTo>
                <a:lnTo>
                  <a:pt x="971" y="881"/>
                </a:lnTo>
                <a:lnTo>
                  <a:pt x="976" y="877"/>
                </a:lnTo>
                <a:lnTo>
                  <a:pt x="979" y="874"/>
                </a:lnTo>
                <a:lnTo>
                  <a:pt x="980" y="870"/>
                </a:lnTo>
                <a:lnTo>
                  <a:pt x="981" y="859"/>
                </a:lnTo>
                <a:lnTo>
                  <a:pt x="981" y="859"/>
                </a:lnTo>
                <a:lnTo>
                  <a:pt x="984" y="833"/>
                </a:lnTo>
                <a:lnTo>
                  <a:pt x="984" y="829"/>
                </a:lnTo>
                <a:lnTo>
                  <a:pt x="983" y="825"/>
                </a:lnTo>
                <a:lnTo>
                  <a:pt x="980" y="824"/>
                </a:lnTo>
                <a:lnTo>
                  <a:pt x="978" y="823"/>
                </a:lnTo>
                <a:lnTo>
                  <a:pt x="978" y="823"/>
                </a:lnTo>
                <a:lnTo>
                  <a:pt x="968" y="822"/>
                </a:lnTo>
                <a:lnTo>
                  <a:pt x="958" y="822"/>
                </a:lnTo>
                <a:lnTo>
                  <a:pt x="946" y="823"/>
                </a:lnTo>
                <a:lnTo>
                  <a:pt x="946" y="823"/>
                </a:lnTo>
                <a:lnTo>
                  <a:pt x="945" y="823"/>
                </a:lnTo>
                <a:lnTo>
                  <a:pt x="941" y="823"/>
                </a:lnTo>
                <a:lnTo>
                  <a:pt x="940" y="823"/>
                </a:lnTo>
                <a:lnTo>
                  <a:pt x="938" y="820"/>
                </a:lnTo>
                <a:lnTo>
                  <a:pt x="935" y="817"/>
                </a:lnTo>
                <a:lnTo>
                  <a:pt x="933" y="812"/>
                </a:lnTo>
                <a:lnTo>
                  <a:pt x="933" y="812"/>
                </a:lnTo>
                <a:lnTo>
                  <a:pt x="928" y="804"/>
                </a:lnTo>
                <a:lnTo>
                  <a:pt x="923" y="795"/>
                </a:lnTo>
                <a:lnTo>
                  <a:pt x="906" y="774"/>
                </a:lnTo>
                <a:lnTo>
                  <a:pt x="898" y="763"/>
                </a:lnTo>
                <a:lnTo>
                  <a:pt x="890" y="750"/>
                </a:lnTo>
                <a:lnTo>
                  <a:pt x="884" y="739"/>
                </a:lnTo>
                <a:lnTo>
                  <a:pt x="880" y="726"/>
                </a:lnTo>
                <a:lnTo>
                  <a:pt x="880" y="726"/>
                </a:lnTo>
                <a:lnTo>
                  <a:pt x="876" y="706"/>
                </a:lnTo>
                <a:lnTo>
                  <a:pt x="875" y="691"/>
                </a:lnTo>
                <a:lnTo>
                  <a:pt x="874" y="680"/>
                </a:lnTo>
                <a:lnTo>
                  <a:pt x="872" y="672"/>
                </a:lnTo>
                <a:lnTo>
                  <a:pt x="872" y="672"/>
                </a:lnTo>
                <a:lnTo>
                  <a:pt x="871" y="670"/>
                </a:lnTo>
                <a:lnTo>
                  <a:pt x="869" y="666"/>
                </a:lnTo>
                <a:lnTo>
                  <a:pt x="860" y="660"/>
                </a:lnTo>
                <a:lnTo>
                  <a:pt x="855" y="655"/>
                </a:lnTo>
                <a:lnTo>
                  <a:pt x="851" y="650"/>
                </a:lnTo>
                <a:lnTo>
                  <a:pt x="846" y="642"/>
                </a:lnTo>
                <a:lnTo>
                  <a:pt x="842" y="633"/>
                </a:lnTo>
                <a:lnTo>
                  <a:pt x="842" y="633"/>
                </a:lnTo>
                <a:lnTo>
                  <a:pt x="839" y="623"/>
                </a:lnTo>
                <a:lnTo>
                  <a:pt x="836" y="610"/>
                </a:lnTo>
                <a:lnTo>
                  <a:pt x="832" y="582"/>
                </a:lnTo>
                <a:lnTo>
                  <a:pt x="831" y="558"/>
                </a:lnTo>
                <a:lnTo>
                  <a:pt x="831" y="547"/>
                </a:lnTo>
                <a:lnTo>
                  <a:pt x="831" y="547"/>
                </a:lnTo>
                <a:lnTo>
                  <a:pt x="832" y="548"/>
                </a:lnTo>
                <a:lnTo>
                  <a:pt x="839" y="554"/>
                </a:lnTo>
                <a:lnTo>
                  <a:pt x="857" y="576"/>
                </a:lnTo>
                <a:lnTo>
                  <a:pt x="881" y="600"/>
                </a:lnTo>
                <a:lnTo>
                  <a:pt x="892" y="608"/>
                </a:lnTo>
                <a:lnTo>
                  <a:pt x="903" y="616"/>
                </a:lnTo>
                <a:lnTo>
                  <a:pt x="903" y="616"/>
                </a:lnTo>
                <a:lnTo>
                  <a:pt x="923" y="625"/>
                </a:lnTo>
                <a:lnTo>
                  <a:pt x="943" y="633"/>
                </a:lnTo>
                <a:lnTo>
                  <a:pt x="961" y="641"/>
                </a:lnTo>
                <a:lnTo>
                  <a:pt x="968" y="645"/>
                </a:lnTo>
                <a:lnTo>
                  <a:pt x="973" y="650"/>
                </a:lnTo>
                <a:lnTo>
                  <a:pt x="973" y="650"/>
                </a:lnTo>
                <a:lnTo>
                  <a:pt x="980" y="658"/>
                </a:lnTo>
                <a:lnTo>
                  <a:pt x="986" y="667"/>
                </a:lnTo>
                <a:lnTo>
                  <a:pt x="991" y="676"/>
                </a:lnTo>
                <a:lnTo>
                  <a:pt x="991" y="653"/>
                </a:lnTo>
                <a:lnTo>
                  <a:pt x="1008" y="655"/>
                </a:lnTo>
                <a:lnTo>
                  <a:pt x="1008" y="655"/>
                </a:lnTo>
                <a:lnTo>
                  <a:pt x="999" y="627"/>
                </a:lnTo>
                <a:lnTo>
                  <a:pt x="999" y="627"/>
                </a:lnTo>
                <a:lnTo>
                  <a:pt x="999" y="626"/>
                </a:lnTo>
                <a:lnTo>
                  <a:pt x="1003" y="626"/>
                </a:lnTo>
                <a:lnTo>
                  <a:pt x="1011" y="626"/>
                </a:lnTo>
                <a:lnTo>
                  <a:pt x="1026" y="627"/>
                </a:lnTo>
                <a:lnTo>
                  <a:pt x="1026" y="627"/>
                </a:lnTo>
                <a:lnTo>
                  <a:pt x="1023" y="625"/>
                </a:lnTo>
                <a:lnTo>
                  <a:pt x="1011" y="618"/>
                </a:lnTo>
                <a:lnTo>
                  <a:pt x="1005" y="613"/>
                </a:lnTo>
                <a:lnTo>
                  <a:pt x="998" y="607"/>
                </a:lnTo>
                <a:lnTo>
                  <a:pt x="991" y="600"/>
                </a:lnTo>
                <a:lnTo>
                  <a:pt x="984" y="591"/>
                </a:lnTo>
                <a:lnTo>
                  <a:pt x="984" y="591"/>
                </a:lnTo>
                <a:lnTo>
                  <a:pt x="979" y="579"/>
                </a:lnTo>
                <a:lnTo>
                  <a:pt x="975" y="568"/>
                </a:lnTo>
                <a:lnTo>
                  <a:pt x="968" y="544"/>
                </a:lnTo>
                <a:lnTo>
                  <a:pt x="963" y="532"/>
                </a:lnTo>
                <a:lnTo>
                  <a:pt x="958" y="519"/>
                </a:lnTo>
                <a:lnTo>
                  <a:pt x="950" y="508"/>
                </a:lnTo>
                <a:lnTo>
                  <a:pt x="939" y="497"/>
                </a:lnTo>
                <a:lnTo>
                  <a:pt x="939" y="497"/>
                </a:lnTo>
                <a:lnTo>
                  <a:pt x="928" y="488"/>
                </a:lnTo>
                <a:lnTo>
                  <a:pt x="915" y="480"/>
                </a:lnTo>
                <a:lnTo>
                  <a:pt x="891" y="468"/>
                </a:lnTo>
                <a:lnTo>
                  <a:pt x="880" y="462"/>
                </a:lnTo>
                <a:lnTo>
                  <a:pt x="869" y="454"/>
                </a:lnTo>
                <a:lnTo>
                  <a:pt x="857" y="444"/>
                </a:lnTo>
                <a:lnTo>
                  <a:pt x="846" y="431"/>
                </a:lnTo>
                <a:lnTo>
                  <a:pt x="846" y="431"/>
                </a:lnTo>
                <a:lnTo>
                  <a:pt x="812" y="386"/>
                </a:lnTo>
                <a:lnTo>
                  <a:pt x="802" y="372"/>
                </a:lnTo>
                <a:lnTo>
                  <a:pt x="796" y="365"/>
                </a:lnTo>
                <a:lnTo>
                  <a:pt x="796" y="365"/>
                </a:lnTo>
                <a:lnTo>
                  <a:pt x="771" y="346"/>
                </a:lnTo>
                <a:lnTo>
                  <a:pt x="753" y="332"/>
                </a:lnTo>
                <a:lnTo>
                  <a:pt x="735" y="320"/>
                </a:lnTo>
                <a:lnTo>
                  <a:pt x="735" y="320"/>
                </a:lnTo>
                <a:lnTo>
                  <a:pt x="716" y="309"/>
                </a:lnTo>
                <a:lnTo>
                  <a:pt x="698" y="300"/>
                </a:lnTo>
                <a:lnTo>
                  <a:pt x="683" y="293"/>
                </a:lnTo>
                <a:lnTo>
                  <a:pt x="675" y="291"/>
                </a:lnTo>
                <a:lnTo>
                  <a:pt x="675" y="291"/>
                </a:lnTo>
                <a:lnTo>
                  <a:pt x="661" y="295"/>
                </a:lnTo>
                <a:lnTo>
                  <a:pt x="633" y="301"/>
                </a:lnTo>
                <a:lnTo>
                  <a:pt x="602" y="309"/>
                </a:lnTo>
                <a:lnTo>
                  <a:pt x="587" y="311"/>
                </a:lnTo>
                <a:lnTo>
                  <a:pt x="574" y="312"/>
                </a:lnTo>
                <a:lnTo>
                  <a:pt x="574" y="312"/>
                </a:lnTo>
                <a:lnTo>
                  <a:pt x="541" y="315"/>
                </a:lnTo>
                <a:lnTo>
                  <a:pt x="531" y="315"/>
                </a:lnTo>
                <a:lnTo>
                  <a:pt x="524" y="314"/>
                </a:lnTo>
                <a:lnTo>
                  <a:pt x="509" y="311"/>
                </a:lnTo>
                <a:lnTo>
                  <a:pt x="509" y="311"/>
                </a:lnTo>
                <a:lnTo>
                  <a:pt x="504" y="300"/>
                </a:lnTo>
                <a:lnTo>
                  <a:pt x="498" y="290"/>
                </a:lnTo>
                <a:lnTo>
                  <a:pt x="494" y="286"/>
                </a:lnTo>
                <a:lnTo>
                  <a:pt x="491" y="283"/>
                </a:lnTo>
                <a:lnTo>
                  <a:pt x="491" y="283"/>
                </a:lnTo>
                <a:lnTo>
                  <a:pt x="483" y="278"/>
                </a:lnTo>
                <a:lnTo>
                  <a:pt x="478" y="272"/>
                </a:lnTo>
                <a:lnTo>
                  <a:pt x="474" y="266"/>
                </a:lnTo>
                <a:lnTo>
                  <a:pt x="474" y="266"/>
                </a:lnTo>
                <a:lnTo>
                  <a:pt x="502" y="238"/>
                </a:lnTo>
                <a:lnTo>
                  <a:pt x="502" y="238"/>
                </a:lnTo>
                <a:lnTo>
                  <a:pt x="509" y="228"/>
                </a:lnTo>
                <a:lnTo>
                  <a:pt x="521" y="213"/>
                </a:lnTo>
                <a:lnTo>
                  <a:pt x="526" y="203"/>
                </a:lnTo>
                <a:lnTo>
                  <a:pt x="531" y="193"/>
                </a:lnTo>
                <a:lnTo>
                  <a:pt x="534" y="183"/>
                </a:lnTo>
                <a:lnTo>
                  <a:pt x="537" y="172"/>
                </a:lnTo>
                <a:lnTo>
                  <a:pt x="537" y="172"/>
                </a:lnTo>
                <a:lnTo>
                  <a:pt x="537" y="162"/>
                </a:lnTo>
                <a:lnTo>
                  <a:pt x="537" y="152"/>
                </a:lnTo>
                <a:lnTo>
                  <a:pt x="536" y="144"/>
                </a:lnTo>
                <a:lnTo>
                  <a:pt x="534" y="135"/>
                </a:lnTo>
                <a:lnTo>
                  <a:pt x="532" y="129"/>
                </a:lnTo>
                <a:lnTo>
                  <a:pt x="528" y="122"/>
                </a:lnTo>
                <a:lnTo>
                  <a:pt x="524" y="117"/>
                </a:lnTo>
                <a:lnTo>
                  <a:pt x="521" y="112"/>
                </a:lnTo>
                <a:lnTo>
                  <a:pt x="521" y="112"/>
                </a:lnTo>
                <a:lnTo>
                  <a:pt x="512" y="103"/>
                </a:lnTo>
                <a:lnTo>
                  <a:pt x="503" y="95"/>
                </a:lnTo>
                <a:lnTo>
                  <a:pt x="493" y="89"/>
                </a:lnTo>
                <a:lnTo>
                  <a:pt x="493" y="89"/>
                </a:lnTo>
                <a:lnTo>
                  <a:pt x="483" y="84"/>
                </a:lnTo>
                <a:lnTo>
                  <a:pt x="475" y="80"/>
                </a:lnTo>
                <a:lnTo>
                  <a:pt x="470" y="76"/>
                </a:lnTo>
                <a:lnTo>
                  <a:pt x="470" y="76"/>
                </a:lnTo>
                <a:lnTo>
                  <a:pt x="463" y="70"/>
                </a:lnTo>
                <a:lnTo>
                  <a:pt x="450" y="64"/>
                </a:lnTo>
                <a:lnTo>
                  <a:pt x="450" y="64"/>
                </a:lnTo>
                <a:lnTo>
                  <a:pt x="444" y="59"/>
                </a:lnTo>
                <a:lnTo>
                  <a:pt x="438" y="54"/>
                </a:lnTo>
                <a:lnTo>
                  <a:pt x="434" y="51"/>
                </a:lnTo>
                <a:lnTo>
                  <a:pt x="429" y="50"/>
                </a:lnTo>
                <a:lnTo>
                  <a:pt x="423" y="48"/>
                </a:lnTo>
                <a:lnTo>
                  <a:pt x="414" y="46"/>
                </a:lnTo>
                <a:lnTo>
                  <a:pt x="414" y="46"/>
                </a:lnTo>
                <a:lnTo>
                  <a:pt x="380" y="44"/>
                </a:lnTo>
                <a:lnTo>
                  <a:pt x="367" y="43"/>
                </a:lnTo>
                <a:lnTo>
                  <a:pt x="367" y="43"/>
                </a:lnTo>
                <a:lnTo>
                  <a:pt x="363" y="36"/>
                </a:lnTo>
                <a:lnTo>
                  <a:pt x="359" y="30"/>
                </a:lnTo>
                <a:lnTo>
                  <a:pt x="354" y="23"/>
                </a:lnTo>
                <a:lnTo>
                  <a:pt x="346" y="15"/>
                </a:lnTo>
                <a:lnTo>
                  <a:pt x="338" y="7"/>
                </a:lnTo>
                <a:lnTo>
                  <a:pt x="326" y="2"/>
                </a:lnTo>
                <a:lnTo>
                  <a:pt x="320" y="1"/>
                </a:lnTo>
                <a:lnTo>
                  <a:pt x="313" y="0"/>
                </a:lnTo>
                <a:lnTo>
                  <a:pt x="313" y="0"/>
                </a:lnTo>
                <a:lnTo>
                  <a:pt x="305" y="0"/>
                </a:lnTo>
                <a:lnTo>
                  <a:pt x="298" y="1"/>
                </a:lnTo>
                <a:lnTo>
                  <a:pt x="291" y="4"/>
                </a:lnTo>
                <a:lnTo>
                  <a:pt x="284" y="6"/>
                </a:lnTo>
                <a:lnTo>
                  <a:pt x="273" y="14"/>
                </a:lnTo>
                <a:lnTo>
                  <a:pt x="261" y="23"/>
                </a:lnTo>
                <a:lnTo>
                  <a:pt x="253" y="33"/>
                </a:lnTo>
                <a:lnTo>
                  <a:pt x="245" y="41"/>
                </a:lnTo>
                <a:lnTo>
                  <a:pt x="241" y="50"/>
                </a:lnTo>
                <a:lnTo>
                  <a:pt x="239" y="56"/>
                </a:lnTo>
                <a:lnTo>
                  <a:pt x="239" y="56"/>
                </a:lnTo>
                <a:lnTo>
                  <a:pt x="239" y="79"/>
                </a:lnTo>
                <a:lnTo>
                  <a:pt x="239" y="89"/>
                </a:lnTo>
                <a:lnTo>
                  <a:pt x="239" y="94"/>
                </a:lnTo>
                <a:lnTo>
                  <a:pt x="239" y="94"/>
                </a:lnTo>
                <a:lnTo>
                  <a:pt x="243" y="98"/>
                </a:lnTo>
                <a:lnTo>
                  <a:pt x="243" y="100"/>
                </a:lnTo>
                <a:lnTo>
                  <a:pt x="244" y="104"/>
                </a:lnTo>
                <a:lnTo>
                  <a:pt x="244" y="104"/>
                </a:lnTo>
                <a:lnTo>
                  <a:pt x="244" y="114"/>
                </a:lnTo>
                <a:lnTo>
                  <a:pt x="244" y="118"/>
                </a:lnTo>
                <a:lnTo>
                  <a:pt x="246" y="122"/>
                </a:lnTo>
                <a:lnTo>
                  <a:pt x="246" y="122"/>
                </a:lnTo>
                <a:lnTo>
                  <a:pt x="250" y="123"/>
                </a:lnTo>
                <a:lnTo>
                  <a:pt x="255" y="124"/>
                </a:lnTo>
                <a:lnTo>
                  <a:pt x="261" y="127"/>
                </a:lnTo>
                <a:lnTo>
                  <a:pt x="261" y="127"/>
                </a:lnTo>
                <a:lnTo>
                  <a:pt x="265" y="128"/>
                </a:lnTo>
                <a:lnTo>
                  <a:pt x="269" y="128"/>
                </a:lnTo>
                <a:lnTo>
                  <a:pt x="271" y="128"/>
                </a:lnTo>
                <a:lnTo>
                  <a:pt x="273" y="129"/>
                </a:lnTo>
                <a:lnTo>
                  <a:pt x="273" y="129"/>
                </a:lnTo>
                <a:lnTo>
                  <a:pt x="273" y="134"/>
                </a:lnTo>
                <a:lnTo>
                  <a:pt x="274" y="138"/>
                </a:lnTo>
                <a:lnTo>
                  <a:pt x="278" y="142"/>
                </a:lnTo>
                <a:lnTo>
                  <a:pt x="278" y="142"/>
                </a:lnTo>
                <a:lnTo>
                  <a:pt x="283" y="149"/>
                </a:lnTo>
                <a:lnTo>
                  <a:pt x="285" y="153"/>
                </a:lnTo>
                <a:lnTo>
                  <a:pt x="285" y="153"/>
                </a:lnTo>
                <a:lnTo>
                  <a:pt x="291" y="162"/>
                </a:lnTo>
                <a:lnTo>
                  <a:pt x="296" y="171"/>
                </a:lnTo>
                <a:lnTo>
                  <a:pt x="296" y="171"/>
                </a:lnTo>
                <a:lnTo>
                  <a:pt x="298" y="173"/>
                </a:lnTo>
                <a:lnTo>
                  <a:pt x="298" y="176"/>
                </a:lnTo>
                <a:lnTo>
                  <a:pt x="295" y="186"/>
                </a:lnTo>
                <a:lnTo>
                  <a:pt x="291" y="198"/>
                </a:lnTo>
                <a:lnTo>
                  <a:pt x="291" y="198"/>
                </a:lnTo>
                <a:lnTo>
                  <a:pt x="276" y="222"/>
                </a:lnTo>
                <a:lnTo>
                  <a:pt x="276" y="222"/>
                </a:lnTo>
                <a:lnTo>
                  <a:pt x="274" y="227"/>
                </a:lnTo>
                <a:lnTo>
                  <a:pt x="273" y="231"/>
                </a:lnTo>
                <a:lnTo>
                  <a:pt x="271" y="240"/>
                </a:lnTo>
                <a:lnTo>
                  <a:pt x="271" y="240"/>
                </a:lnTo>
                <a:lnTo>
                  <a:pt x="270" y="241"/>
                </a:lnTo>
                <a:lnTo>
                  <a:pt x="268" y="243"/>
                </a:lnTo>
                <a:lnTo>
                  <a:pt x="260" y="246"/>
                </a:lnTo>
                <a:lnTo>
                  <a:pt x="249" y="250"/>
                </a:lnTo>
                <a:lnTo>
                  <a:pt x="249" y="250"/>
                </a:lnTo>
                <a:lnTo>
                  <a:pt x="246" y="250"/>
                </a:lnTo>
                <a:lnTo>
                  <a:pt x="241" y="248"/>
                </a:lnTo>
                <a:lnTo>
                  <a:pt x="241" y="248"/>
                </a:lnTo>
                <a:lnTo>
                  <a:pt x="230" y="240"/>
                </a:lnTo>
                <a:lnTo>
                  <a:pt x="224" y="233"/>
                </a:lnTo>
                <a:lnTo>
                  <a:pt x="221" y="229"/>
                </a:lnTo>
                <a:lnTo>
                  <a:pt x="221" y="229"/>
                </a:lnTo>
                <a:lnTo>
                  <a:pt x="220" y="226"/>
                </a:lnTo>
                <a:lnTo>
                  <a:pt x="216" y="222"/>
                </a:lnTo>
                <a:lnTo>
                  <a:pt x="211" y="216"/>
                </a:lnTo>
                <a:lnTo>
                  <a:pt x="211" y="216"/>
                </a:lnTo>
                <a:close/>
                <a:moveTo>
                  <a:pt x="369" y="738"/>
                </a:moveTo>
                <a:lnTo>
                  <a:pt x="369" y="738"/>
                </a:lnTo>
                <a:lnTo>
                  <a:pt x="375" y="740"/>
                </a:lnTo>
                <a:lnTo>
                  <a:pt x="379" y="744"/>
                </a:lnTo>
                <a:lnTo>
                  <a:pt x="382" y="748"/>
                </a:lnTo>
                <a:lnTo>
                  <a:pt x="382" y="748"/>
                </a:lnTo>
                <a:lnTo>
                  <a:pt x="385" y="764"/>
                </a:lnTo>
                <a:lnTo>
                  <a:pt x="388" y="774"/>
                </a:lnTo>
                <a:lnTo>
                  <a:pt x="389" y="780"/>
                </a:lnTo>
                <a:lnTo>
                  <a:pt x="389" y="780"/>
                </a:lnTo>
                <a:lnTo>
                  <a:pt x="390" y="804"/>
                </a:lnTo>
                <a:lnTo>
                  <a:pt x="390" y="804"/>
                </a:lnTo>
                <a:lnTo>
                  <a:pt x="390" y="818"/>
                </a:lnTo>
                <a:lnTo>
                  <a:pt x="390" y="827"/>
                </a:lnTo>
                <a:lnTo>
                  <a:pt x="389" y="838"/>
                </a:lnTo>
                <a:lnTo>
                  <a:pt x="389" y="838"/>
                </a:lnTo>
                <a:lnTo>
                  <a:pt x="387" y="863"/>
                </a:lnTo>
                <a:lnTo>
                  <a:pt x="385" y="878"/>
                </a:lnTo>
                <a:lnTo>
                  <a:pt x="385" y="878"/>
                </a:lnTo>
                <a:lnTo>
                  <a:pt x="383" y="874"/>
                </a:lnTo>
                <a:lnTo>
                  <a:pt x="380" y="869"/>
                </a:lnTo>
                <a:lnTo>
                  <a:pt x="380" y="869"/>
                </a:lnTo>
                <a:lnTo>
                  <a:pt x="380" y="864"/>
                </a:lnTo>
                <a:lnTo>
                  <a:pt x="379" y="850"/>
                </a:lnTo>
                <a:lnTo>
                  <a:pt x="379" y="850"/>
                </a:lnTo>
                <a:lnTo>
                  <a:pt x="378" y="843"/>
                </a:lnTo>
                <a:lnTo>
                  <a:pt x="378" y="843"/>
                </a:lnTo>
                <a:lnTo>
                  <a:pt x="375" y="810"/>
                </a:lnTo>
                <a:lnTo>
                  <a:pt x="375" y="810"/>
                </a:lnTo>
                <a:lnTo>
                  <a:pt x="374" y="779"/>
                </a:lnTo>
                <a:lnTo>
                  <a:pt x="373" y="771"/>
                </a:lnTo>
                <a:lnTo>
                  <a:pt x="369" y="765"/>
                </a:lnTo>
                <a:lnTo>
                  <a:pt x="369" y="765"/>
                </a:lnTo>
                <a:lnTo>
                  <a:pt x="360" y="754"/>
                </a:lnTo>
                <a:lnTo>
                  <a:pt x="369" y="738"/>
                </a:lnTo>
                <a:close/>
              </a:path>
            </a:pathLst>
          </a:custGeom>
          <a:solidFill>
            <a:schemeClr val="tx1"/>
          </a:solidFill>
          <a:ln w="7938">
            <a:noFill/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>
            <a:extLst>
              <a:ext uri="{FF2B5EF4-FFF2-40B4-BE49-F238E27FC236}">
                <a16:creationId xmlns:a16="http://schemas.microsoft.com/office/drawing/2014/main" id="{35652FDD-9FAE-4F82-BBDD-2CF180F46FC4}"/>
              </a:ext>
            </a:extLst>
          </p:cNvPr>
          <p:cNvSpPr>
            <a:spLocks noEditPoints="1"/>
          </p:cNvSpPr>
          <p:nvPr/>
        </p:nvSpPr>
        <p:spPr bwMode="auto">
          <a:xfrm>
            <a:off x="834799" y="1318192"/>
            <a:ext cx="2382943" cy="1924390"/>
          </a:xfrm>
          <a:custGeom>
            <a:avLst/>
            <a:gdLst>
              <a:gd name="T0" fmla="*/ 767 w 1242"/>
              <a:gd name="T1" fmla="*/ 323 h 1003"/>
              <a:gd name="T2" fmla="*/ 910 w 1242"/>
              <a:gd name="T3" fmla="*/ 423 h 1003"/>
              <a:gd name="T4" fmla="*/ 1004 w 1242"/>
              <a:gd name="T5" fmla="*/ 408 h 1003"/>
              <a:gd name="T6" fmla="*/ 998 w 1242"/>
              <a:gd name="T7" fmla="*/ 451 h 1003"/>
              <a:gd name="T8" fmla="*/ 1075 w 1242"/>
              <a:gd name="T9" fmla="*/ 447 h 1003"/>
              <a:gd name="T10" fmla="*/ 1006 w 1242"/>
              <a:gd name="T11" fmla="*/ 474 h 1003"/>
              <a:gd name="T12" fmla="*/ 1050 w 1242"/>
              <a:gd name="T13" fmla="*/ 497 h 1003"/>
              <a:gd name="T14" fmla="*/ 1081 w 1242"/>
              <a:gd name="T15" fmla="*/ 558 h 1003"/>
              <a:gd name="T16" fmla="*/ 1093 w 1242"/>
              <a:gd name="T17" fmla="*/ 597 h 1003"/>
              <a:gd name="T18" fmla="*/ 1150 w 1242"/>
              <a:gd name="T19" fmla="*/ 634 h 1003"/>
              <a:gd name="T20" fmla="*/ 1207 w 1242"/>
              <a:gd name="T21" fmla="*/ 666 h 1003"/>
              <a:gd name="T22" fmla="*/ 1105 w 1242"/>
              <a:gd name="T23" fmla="*/ 664 h 1003"/>
              <a:gd name="T24" fmla="*/ 981 w 1242"/>
              <a:gd name="T25" fmla="*/ 549 h 1003"/>
              <a:gd name="T26" fmla="*/ 985 w 1242"/>
              <a:gd name="T27" fmla="*/ 593 h 1003"/>
              <a:gd name="T28" fmla="*/ 931 w 1242"/>
              <a:gd name="T29" fmla="*/ 524 h 1003"/>
              <a:gd name="T30" fmla="*/ 816 w 1242"/>
              <a:gd name="T31" fmla="*/ 676 h 1003"/>
              <a:gd name="T32" fmla="*/ 816 w 1242"/>
              <a:gd name="T33" fmla="*/ 745 h 1003"/>
              <a:gd name="T34" fmla="*/ 870 w 1242"/>
              <a:gd name="T35" fmla="*/ 839 h 1003"/>
              <a:gd name="T36" fmla="*/ 862 w 1242"/>
              <a:gd name="T37" fmla="*/ 967 h 1003"/>
              <a:gd name="T38" fmla="*/ 816 w 1242"/>
              <a:gd name="T39" fmla="*/ 1002 h 1003"/>
              <a:gd name="T40" fmla="*/ 820 w 1242"/>
              <a:gd name="T41" fmla="*/ 963 h 1003"/>
              <a:gd name="T42" fmla="*/ 756 w 1242"/>
              <a:gd name="T43" fmla="*/ 799 h 1003"/>
              <a:gd name="T44" fmla="*/ 642 w 1242"/>
              <a:gd name="T45" fmla="*/ 914 h 1003"/>
              <a:gd name="T46" fmla="*/ 594 w 1242"/>
              <a:gd name="T47" fmla="*/ 970 h 1003"/>
              <a:gd name="T48" fmla="*/ 541 w 1242"/>
              <a:gd name="T49" fmla="*/ 944 h 1003"/>
              <a:gd name="T50" fmla="*/ 618 w 1242"/>
              <a:gd name="T51" fmla="*/ 881 h 1003"/>
              <a:gd name="T52" fmla="*/ 687 w 1242"/>
              <a:gd name="T53" fmla="*/ 775 h 1003"/>
              <a:gd name="T54" fmla="*/ 442 w 1242"/>
              <a:gd name="T55" fmla="*/ 673 h 1003"/>
              <a:gd name="T56" fmla="*/ 343 w 1242"/>
              <a:gd name="T57" fmla="*/ 851 h 1003"/>
              <a:gd name="T58" fmla="*/ 328 w 1242"/>
              <a:gd name="T59" fmla="*/ 904 h 1003"/>
              <a:gd name="T60" fmla="*/ 295 w 1242"/>
              <a:gd name="T61" fmla="*/ 886 h 1003"/>
              <a:gd name="T62" fmla="*/ 283 w 1242"/>
              <a:gd name="T63" fmla="*/ 837 h 1003"/>
              <a:gd name="T64" fmla="*/ 251 w 1242"/>
              <a:gd name="T65" fmla="*/ 730 h 1003"/>
              <a:gd name="T66" fmla="*/ 123 w 1242"/>
              <a:gd name="T67" fmla="*/ 873 h 1003"/>
              <a:gd name="T68" fmla="*/ 93 w 1242"/>
              <a:gd name="T69" fmla="*/ 906 h 1003"/>
              <a:gd name="T70" fmla="*/ 30 w 1242"/>
              <a:gd name="T71" fmla="*/ 924 h 1003"/>
              <a:gd name="T72" fmla="*/ 76 w 1242"/>
              <a:gd name="T73" fmla="*/ 860 h 1003"/>
              <a:gd name="T74" fmla="*/ 245 w 1242"/>
              <a:gd name="T75" fmla="*/ 602 h 1003"/>
              <a:gd name="T76" fmla="*/ 256 w 1242"/>
              <a:gd name="T77" fmla="*/ 455 h 1003"/>
              <a:gd name="T78" fmla="*/ 199 w 1242"/>
              <a:gd name="T79" fmla="*/ 333 h 1003"/>
              <a:gd name="T80" fmla="*/ 120 w 1242"/>
              <a:gd name="T81" fmla="*/ 363 h 1003"/>
              <a:gd name="T82" fmla="*/ 98 w 1242"/>
              <a:gd name="T83" fmla="*/ 380 h 1003"/>
              <a:gd name="T84" fmla="*/ 35 w 1242"/>
              <a:gd name="T85" fmla="*/ 387 h 1003"/>
              <a:gd name="T86" fmla="*/ 7 w 1242"/>
              <a:gd name="T87" fmla="*/ 360 h 1003"/>
              <a:gd name="T88" fmla="*/ 32 w 1242"/>
              <a:gd name="T89" fmla="*/ 307 h 1003"/>
              <a:gd name="T90" fmla="*/ 87 w 1242"/>
              <a:gd name="T91" fmla="*/ 86 h 1003"/>
              <a:gd name="T92" fmla="*/ 141 w 1242"/>
              <a:gd name="T93" fmla="*/ 89 h 1003"/>
              <a:gd name="T94" fmla="*/ 179 w 1242"/>
              <a:gd name="T95" fmla="*/ 81 h 1003"/>
              <a:gd name="T96" fmla="*/ 209 w 1242"/>
              <a:gd name="T97" fmla="*/ 87 h 1003"/>
              <a:gd name="T98" fmla="*/ 222 w 1242"/>
              <a:gd name="T99" fmla="*/ 114 h 1003"/>
              <a:gd name="T100" fmla="*/ 241 w 1242"/>
              <a:gd name="T101" fmla="*/ 149 h 1003"/>
              <a:gd name="T102" fmla="*/ 333 w 1242"/>
              <a:gd name="T103" fmla="*/ 184 h 1003"/>
              <a:gd name="T104" fmla="*/ 338 w 1242"/>
              <a:gd name="T105" fmla="*/ 137 h 1003"/>
              <a:gd name="T106" fmla="*/ 284 w 1242"/>
              <a:gd name="T107" fmla="*/ 122 h 1003"/>
              <a:gd name="T108" fmla="*/ 279 w 1242"/>
              <a:gd name="T109" fmla="*/ 37 h 1003"/>
              <a:gd name="T110" fmla="*/ 366 w 1242"/>
              <a:gd name="T111" fmla="*/ 7 h 1003"/>
              <a:gd name="T112" fmla="*/ 518 w 1242"/>
              <a:gd name="T113" fmla="*/ 7 h 1003"/>
              <a:gd name="T114" fmla="*/ 571 w 1242"/>
              <a:gd name="T115" fmla="*/ 41 h 1003"/>
              <a:gd name="T116" fmla="*/ 616 w 1242"/>
              <a:gd name="T117" fmla="*/ 139 h 1003"/>
              <a:gd name="T118" fmla="*/ 394 w 1242"/>
              <a:gd name="T119" fmla="*/ 159 h 1003"/>
              <a:gd name="T120" fmla="*/ 409 w 1242"/>
              <a:gd name="T121" fmla="*/ 223 h 1003"/>
              <a:gd name="T122" fmla="*/ 442 w 1242"/>
              <a:gd name="T123" fmla="*/ 219 h 1003"/>
              <a:gd name="T124" fmla="*/ 443 w 1242"/>
              <a:gd name="T125" fmla="*/ 156 h 10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242" h="1003">
                <a:moveTo>
                  <a:pt x="561" y="269"/>
                </a:moveTo>
                <a:lnTo>
                  <a:pt x="594" y="311"/>
                </a:lnTo>
                <a:lnTo>
                  <a:pt x="611" y="313"/>
                </a:lnTo>
                <a:lnTo>
                  <a:pt x="623" y="321"/>
                </a:lnTo>
                <a:lnTo>
                  <a:pt x="631" y="323"/>
                </a:lnTo>
                <a:lnTo>
                  <a:pt x="631" y="323"/>
                </a:lnTo>
                <a:lnTo>
                  <a:pt x="666" y="324"/>
                </a:lnTo>
                <a:lnTo>
                  <a:pt x="728" y="323"/>
                </a:lnTo>
                <a:lnTo>
                  <a:pt x="728" y="323"/>
                </a:lnTo>
                <a:lnTo>
                  <a:pt x="755" y="323"/>
                </a:lnTo>
                <a:lnTo>
                  <a:pt x="767" y="323"/>
                </a:lnTo>
                <a:lnTo>
                  <a:pt x="780" y="324"/>
                </a:lnTo>
                <a:lnTo>
                  <a:pt x="791" y="326"/>
                </a:lnTo>
                <a:lnTo>
                  <a:pt x="802" y="328"/>
                </a:lnTo>
                <a:lnTo>
                  <a:pt x="814" y="333"/>
                </a:lnTo>
                <a:lnTo>
                  <a:pt x="824" y="339"/>
                </a:lnTo>
                <a:lnTo>
                  <a:pt x="824" y="339"/>
                </a:lnTo>
                <a:lnTo>
                  <a:pt x="835" y="348"/>
                </a:lnTo>
                <a:lnTo>
                  <a:pt x="849" y="361"/>
                </a:lnTo>
                <a:lnTo>
                  <a:pt x="876" y="388"/>
                </a:lnTo>
                <a:lnTo>
                  <a:pt x="910" y="423"/>
                </a:lnTo>
                <a:lnTo>
                  <a:pt x="910" y="423"/>
                </a:lnTo>
                <a:lnTo>
                  <a:pt x="912" y="425"/>
                </a:lnTo>
                <a:lnTo>
                  <a:pt x="919" y="428"/>
                </a:lnTo>
                <a:lnTo>
                  <a:pt x="929" y="434"/>
                </a:lnTo>
                <a:lnTo>
                  <a:pt x="935" y="435"/>
                </a:lnTo>
                <a:lnTo>
                  <a:pt x="941" y="435"/>
                </a:lnTo>
                <a:lnTo>
                  <a:pt x="941" y="435"/>
                </a:lnTo>
                <a:lnTo>
                  <a:pt x="949" y="434"/>
                </a:lnTo>
                <a:lnTo>
                  <a:pt x="959" y="431"/>
                </a:lnTo>
                <a:lnTo>
                  <a:pt x="979" y="422"/>
                </a:lnTo>
                <a:lnTo>
                  <a:pt x="996" y="412"/>
                </a:lnTo>
                <a:lnTo>
                  <a:pt x="1004" y="408"/>
                </a:lnTo>
                <a:lnTo>
                  <a:pt x="995" y="423"/>
                </a:lnTo>
                <a:lnTo>
                  <a:pt x="1050" y="392"/>
                </a:lnTo>
                <a:lnTo>
                  <a:pt x="1050" y="392"/>
                </a:lnTo>
                <a:lnTo>
                  <a:pt x="1036" y="411"/>
                </a:lnTo>
                <a:lnTo>
                  <a:pt x="1025" y="427"/>
                </a:lnTo>
                <a:lnTo>
                  <a:pt x="1015" y="439"/>
                </a:lnTo>
                <a:lnTo>
                  <a:pt x="1015" y="439"/>
                </a:lnTo>
                <a:lnTo>
                  <a:pt x="1008" y="445"/>
                </a:lnTo>
                <a:lnTo>
                  <a:pt x="1003" y="449"/>
                </a:lnTo>
                <a:lnTo>
                  <a:pt x="998" y="451"/>
                </a:lnTo>
                <a:lnTo>
                  <a:pt x="998" y="451"/>
                </a:lnTo>
                <a:lnTo>
                  <a:pt x="999" y="454"/>
                </a:lnTo>
                <a:lnTo>
                  <a:pt x="1000" y="455"/>
                </a:lnTo>
                <a:lnTo>
                  <a:pt x="1004" y="457"/>
                </a:lnTo>
                <a:lnTo>
                  <a:pt x="1009" y="459"/>
                </a:lnTo>
                <a:lnTo>
                  <a:pt x="1016" y="460"/>
                </a:lnTo>
                <a:lnTo>
                  <a:pt x="1026" y="460"/>
                </a:lnTo>
                <a:lnTo>
                  <a:pt x="1040" y="457"/>
                </a:lnTo>
                <a:lnTo>
                  <a:pt x="1040" y="457"/>
                </a:lnTo>
                <a:lnTo>
                  <a:pt x="1054" y="455"/>
                </a:lnTo>
                <a:lnTo>
                  <a:pt x="1065" y="451"/>
                </a:lnTo>
                <a:lnTo>
                  <a:pt x="1075" y="447"/>
                </a:lnTo>
                <a:lnTo>
                  <a:pt x="1083" y="444"/>
                </a:lnTo>
                <a:lnTo>
                  <a:pt x="1092" y="437"/>
                </a:lnTo>
                <a:lnTo>
                  <a:pt x="1095" y="435"/>
                </a:lnTo>
                <a:lnTo>
                  <a:pt x="1095" y="435"/>
                </a:lnTo>
                <a:lnTo>
                  <a:pt x="1084" y="446"/>
                </a:lnTo>
                <a:lnTo>
                  <a:pt x="1074" y="455"/>
                </a:lnTo>
                <a:lnTo>
                  <a:pt x="1063" y="461"/>
                </a:lnTo>
                <a:lnTo>
                  <a:pt x="1063" y="461"/>
                </a:lnTo>
                <a:lnTo>
                  <a:pt x="1049" y="466"/>
                </a:lnTo>
                <a:lnTo>
                  <a:pt x="1030" y="470"/>
                </a:lnTo>
                <a:lnTo>
                  <a:pt x="1006" y="474"/>
                </a:lnTo>
                <a:lnTo>
                  <a:pt x="1006" y="474"/>
                </a:lnTo>
                <a:lnTo>
                  <a:pt x="1005" y="475"/>
                </a:lnTo>
                <a:lnTo>
                  <a:pt x="1005" y="479"/>
                </a:lnTo>
                <a:lnTo>
                  <a:pt x="1005" y="484"/>
                </a:lnTo>
                <a:lnTo>
                  <a:pt x="1008" y="486"/>
                </a:lnTo>
                <a:lnTo>
                  <a:pt x="1010" y="489"/>
                </a:lnTo>
                <a:lnTo>
                  <a:pt x="1010" y="489"/>
                </a:lnTo>
                <a:lnTo>
                  <a:pt x="1015" y="491"/>
                </a:lnTo>
                <a:lnTo>
                  <a:pt x="1020" y="492"/>
                </a:lnTo>
                <a:lnTo>
                  <a:pt x="1034" y="495"/>
                </a:lnTo>
                <a:lnTo>
                  <a:pt x="1050" y="497"/>
                </a:lnTo>
                <a:lnTo>
                  <a:pt x="1043" y="506"/>
                </a:lnTo>
                <a:lnTo>
                  <a:pt x="1043" y="506"/>
                </a:lnTo>
                <a:lnTo>
                  <a:pt x="1045" y="508"/>
                </a:lnTo>
                <a:lnTo>
                  <a:pt x="1053" y="511"/>
                </a:lnTo>
                <a:lnTo>
                  <a:pt x="1060" y="519"/>
                </a:lnTo>
                <a:lnTo>
                  <a:pt x="1065" y="524"/>
                </a:lnTo>
                <a:lnTo>
                  <a:pt x="1070" y="530"/>
                </a:lnTo>
                <a:lnTo>
                  <a:pt x="1070" y="530"/>
                </a:lnTo>
                <a:lnTo>
                  <a:pt x="1074" y="538"/>
                </a:lnTo>
                <a:lnTo>
                  <a:pt x="1076" y="545"/>
                </a:lnTo>
                <a:lnTo>
                  <a:pt x="1081" y="558"/>
                </a:lnTo>
                <a:lnTo>
                  <a:pt x="1083" y="568"/>
                </a:lnTo>
                <a:lnTo>
                  <a:pt x="1084" y="571"/>
                </a:lnTo>
                <a:lnTo>
                  <a:pt x="1073" y="566"/>
                </a:lnTo>
                <a:lnTo>
                  <a:pt x="1073" y="566"/>
                </a:lnTo>
                <a:lnTo>
                  <a:pt x="1073" y="569"/>
                </a:lnTo>
                <a:lnTo>
                  <a:pt x="1073" y="573"/>
                </a:lnTo>
                <a:lnTo>
                  <a:pt x="1073" y="577"/>
                </a:lnTo>
                <a:lnTo>
                  <a:pt x="1075" y="582"/>
                </a:lnTo>
                <a:lnTo>
                  <a:pt x="1079" y="587"/>
                </a:lnTo>
                <a:lnTo>
                  <a:pt x="1085" y="592"/>
                </a:lnTo>
                <a:lnTo>
                  <a:pt x="1093" y="597"/>
                </a:lnTo>
                <a:lnTo>
                  <a:pt x="1093" y="597"/>
                </a:lnTo>
                <a:lnTo>
                  <a:pt x="1103" y="602"/>
                </a:lnTo>
                <a:lnTo>
                  <a:pt x="1114" y="605"/>
                </a:lnTo>
                <a:lnTo>
                  <a:pt x="1134" y="612"/>
                </a:lnTo>
                <a:lnTo>
                  <a:pt x="1149" y="615"/>
                </a:lnTo>
                <a:lnTo>
                  <a:pt x="1155" y="617"/>
                </a:lnTo>
                <a:lnTo>
                  <a:pt x="1130" y="624"/>
                </a:lnTo>
                <a:lnTo>
                  <a:pt x="1130" y="624"/>
                </a:lnTo>
                <a:lnTo>
                  <a:pt x="1132" y="625"/>
                </a:lnTo>
                <a:lnTo>
                  <a:pt x="1138" y="629"/>
                </a:lnTo>
                <a:lnTo>
                  <a:pt x="1150" y="634"/>
                </a:lnTo>
                <a:lnTo>
                  <a:pt x="1158" y="637"/>
                </a:lnTo>
                <a:lnTo>
                  <a:pt x="1168" y="639"/>
                </a:lnTo>
                <a:lnTo>
                  <a:pt x="1168" y="639"/>
                </a:lnTo>
                <a:lnTo>
                  <a:pt x="1190" y="642"/>
                </a:lnTo>
                <a:lnTo>
                  <a:pt x="1214" y="643"/>
                </a:lnTo>
                <a:lnTo>
                  <a:pt x="1242" y="644"/>
                </a:lnTo>
                <a:lnTo>
                  <a:pt x="1214" y="659"/>
                </a:lnTo>
                <a:lnTo>
                  <a:pt x="1232" y="662"/>
                </a:lnTo>
                <a:lnTo>
                  <a:pt x="1232" y="662"/>
                </a:lnTo>
                <a:lnTo>
                  <a:pt x="1221" y="663"/>
                </a:lnTo>
                <a:lnTo>
                  <a:pt x="1207" y="666"/>
                </a:lnTo>
                <a:lnTo>
                  <a:pt x="1189" y="667"/>
                </a:lnTo>
                <a:lnTo>
                  <a:pt x="1189" y="667"/>
                </a:lnTo>
                <a:lnTo>
                  <a:pt x="1168" y="667"/>
                </a:lnTo>
                <a:lnTo>
                  <a:pt x="1148" y="666"/>
                </a:lnTo>
                <a:lnTo>
                  <a:pt x="1127" y="663"/>
                </a:lnTo>
                <a:lnTo>
                  <a:pt x="1142" y="676"/>
                </a:lnTo>
                <a:lnTo>
                  <a:pt x="1142" y="676"/>
                </a:lnTo>
                <a:lnTo>
                  <a:pt x="1128" y="671"/>
                </a:lnTo>
                <a:lnTo>
                  <a:pt x="1115" y="667"/>
                </a:lnTo>
                <a:lnTo>
                  <a:pt x="1105" y="664"/>
                </a:lnTo>
                <a:lnTo>
                  <a:pt x="1105" y="664"/>
                </a:lnTo>
                <a:lnTo>
                  <a:pt x="1095" y="663"/>
                </a:lnTo>
                <a:lnTo>
                  <a:pt x="1084" y="659"/>
                </a:lnTo>
                <a:lnTo>
                  <a:pt x="1070" y="653"/>
                </a:lnTo>
                <a:lnTo>
                  <a:pt x="1054" y="643"/>
                </a:lnTo>
                <a:lnTo>
                  <a:pt x="1054" y="643"/>
                </a:lnTo>
                <a:lnTo>
                  <a:pt x="1045" y="635"/>
                </a:lnTo>
                <a:lnTo>
                  <a:pt x="1036" y="624"/>
                </a:lnTo>
                <a:lnTo>
                  <a:pt x="1016" y="595"/>
                </a:lnTo>
                <a:lnTo>
                  <a:pt x="998" y="568"/>
                </a:lnTo>
                <a:lnTo>
                  <a:pt x="989" y="556"/>
                </a:lnTo>
                <a:lnTo>
                  <a:pt x="981" y="549"/>
                </a:lnTo>
                <a:lnTo>
                  <a:pt x="981" y="549"/>
                </a:lnTo>
                <a:lnTo>
                  <a:pt x="969" y="539"/>
                </a:lnTo>
                <a:lnTo>
                  <a:pt x="960" y="531"/>
                </a:lnTo>
                <a:lnTo>
                  <a:pt x="953" y="528"/>
                </a:lnTo>
                <a:lnTo>
                  <a:pt x="953" y="528"/>
                </a:lnTo>
                <a:lnTo>
                  <a:pt x="956" y="543"/>
                </a:lnTo>
                <a:lnTo>
                  <a:pt x="961" y="556"/>
                </a:lnTo>
                <a:lnTo>
                  <a:pt x="968" y="570"/>
                </a:lnTo>
                <a:lnTo>
                  <a:pt x="968" y="570"/>
                </a:lnTo>
                <a:lnTo>
                  <a:pt x="975" y="582"/>
                </a:lnTo>
                <a:lnTo>
                  <a:pt x="985" y="593"/>
                </a:lnTo>
                <a:lnTo>
                  <a:pt x="995" y="604"/>
                </a:lnTo>
                <a:lnTo>
                  <a:pt x="995" y="604"/>
                </a:lnTo>
                <a:lnTo>
                  <a:pt x="981" y="593"/>
                </a:lnTo>
                <a:lnTo>
                  <a:pt x="970" y="583"/>
                </a:lnTo>
                <a:lnTo>
                  <a:pt x="965" y="577"/>
                </a:lnTo>
                <a:lnTo>
                  <a:pt x="961" y="571"/>
                </a:lnTo>
                <a:lnTo>
                  <a:pt x="961" y="571"/>
                </a:lnTo>
                <a:lnTo>
                  <a:pt x="945" y="538"/>
                </a:lnTo>
                <a:lnTo>
                  <a:pt x="934" y="515"/>
                </a:lnTo>
                <a:lnTo>
                  <a:pt x="934" y="515"/>
                </a:lnTo>
                <a:lnTo>
                  <a:pt x="931" y="524"/>
                </a:lnTo>
                <a:lnTo>
                  <a:pt x="925" y="544"/>
                </a:lnTo>
                <a:lnTo>
                  <a:pt x="915" y="568"/>
                </a:lnTo>
                <a:lnTo>
                  <a:pt x="910" y="578"/>
                </a:lnTo>
                <a:lnTo>
                  <a:pt x="904" y="587"/>
                </a:lnTo>
                <a:lnTo>
                  <a:pt x="904" y="587"/>
                </a:lnTo>
                <a:lnTo>
                  <a:pt x="889" y="605"/>
                </a:lnTo>
                <a:lnTo>
                  <a:pt x="869" y="627"/>
                </a:lnTo>
                <a:lnTo>
                  <a:pt x="834" y="662"/>
                </a:lnTo>
                <a:lnTo>
                  <a:pt x="834" y="662"/>
                </a:lnTo>
                <a:lnTo>
                  <a:pt x="824" y="671"/>
                </a:lnTo>
                <a:lnTo>
                  <a:pt x="816" y="676"/>
                </a:lnTo>
                <a:lnTo>
                  <a:pt x="812" y="679"/>
                </a:lnTo>
                <a:lnTo>
                  <a:pt x="810" y="683"/>
                </a:lnTo>
                <a:lnTo>
                  <a:pt x="808" y="687"/>
                </a:lnTo>
                <a:lnTo>
                  <a:pt x="807" y="693"/>
                </a:lnTo>
                <a:lnTo>
                  <a:pt x="807" y="693"/>
                </a:lnTo>
                <a:lnTo>
                  <a:pt x="805" y="706"/>
                </a:lnTo>
                <a:lnTo>
                  <a:pt x="803" y="716"/>
                </a:lnTo>
                <a:lnTo>
                  <a:pt x="805" y="722"/>
                </a:lnTo>
                <a:lnTo>
                  <a:pt x="806" y="728"/>
                </a:lnTo>
                <a:lnTo>
                  <a:pt x="810" y="736"/>
                </a:lnTo>
                <a:lnTo>
                  <a:pt x="816" y="745"/>
                </a:lnTo>
                <a:lnTo>
                  <a:pt x="816" y="745"/>
                </a:lnTo>
                <a:lnTo>
                  <a:pt x="829" y="763"/>
                </a:lnTo>
                <a:lnTo>
                  <a:pt x="840" y="780"/>
                </a:lnTo>
                <a:lnTo>
                  <a:pt x="849" y="795"/>
                </a:lnTo>
                <a:lnTo>
                  <a:pt x="856" y="805"/>
                </a:lnTo>
                <a:lnTo>
                  <a:pt x="856" y="805"/>
                </a:lnTo>
                <a:lnTo>
                  <a:pt x="866" y="820"/>
                </a:lnTo>
                <a:lnTo>
                  <a:pt x="870" y="825"/>
                </a:lnTo>
                <a:lnTo>
                  <a:pt x="871" y="830"/>
                </a:lnTo>
                <a:lnTo>
                  <a:pt x="871" y="830"/>
                </a:lnTo>
                <a:lnTo>
                  <a:pt x="870" y="839"/>
                </a:lnTo>
                <a:lnTo>
                  <a:pt x="866" y="856"/>
                </a:lnTo>
                <a:lnTo>
                  <a:pt x="862" y="879"/>
                </a:lnTo>
                <a:lnTo>
                  <a:pt x="861" y="893"/>
                </a:lnTo>
                <a:lnTo>
                  <a:pt x="860" y="908"/>
                </a:lnTo>
                <a:lnTo>
                  <a:pt x="860" y="908"/>
                </a:lnTo>
                <a:lnTo>
                  <a:pt x="860" y="931"/>
                </a:lnTo>
                <a:lnTo>
                  <a:pt x="859" y="945"/>
                </a:lnTo>
                <a:lnTo>
                  <a:pt x="857" y="953"/>
                </a:lnTo>
                <a:lnTo>
                  <a:pt x="859" y="958"/>
                </a:lnTo>
                <a:lnTo>
                  <a:pt x="859" y="958"/>
                </a:lnTo>
                <a:lnTo>
                  <a:pt x="862" y="967"/>
                </a:lnTo>
                <a:lnTo>
                  <a:pt x="864" y="973"/>
                </a:lnTo>
                <a:lnTo>
                  <a:pt x="864" y="973"/>
                </a:lnTo>
                <a:lnTo>
                  <a:pt x="864" y="985"/>
                </a:lnTo>
                <a:lnTo>
                  <a:pt x="862" y="994"/>
                </a:lnTo>
                <a:lnTo>
                  <a:pt x="860" y="998"/>
                </a:lnTo>
                <a:lnTo>
                  <a:pt x="859" y="1000"/>
                </a:lnTo>
                <a:lnTo>
                  <a:pt x="859" y="1000"/>
                </a:lnTo>
                <a:lnTo>
                  <a:pt x="855" y="1002"/>
                </a:lnTo>
                <a:lnTo>
                  <a:pt x="846" y="1003"/>
                </a:lnTo>
                <a:lnTo>
                  <a:pt x="826" y="1003"/>
                </a:lnTo>
                <a:lnTo>
                  <a:pt x="816" y="1002"/>
                </a:lnTo>
                <a:lnTo>
                  <a:pt x="807" y="1000"/>
                </a:lnTo>
                <a:lnTo>
                  <a:pt x="802" y="999"/>
                </a:lnTo>
                <a:lnTo>
                  <a:pt x="801" y="998"/>
                </a:lnTo>
                <a:lnTo>
                  <a:pt x="801" y="997"/>
                </a:lnTo>
                <a:lnTo>
                  <a:pt x="801" y="997"/>
                </a:lnTo>
                <a:lnTo>
                  <a:pt x="805" y="989"/>
                </a:lnTo>
                <a:lnTo>
                  <a:pt x="812" y="979"/>
                </a:lnTo>
                <a:lnTo>
                  <a:pt x="817" y="969"/>
                </a:lnTo>
                <a:lnTo>
                  <a:pt x="820" y="965"/>
                </a:lnTo>
                <a:lnTo>
                  <a:pt x="820" y="963"/>
                </a:lnTo>
                <a:lnTo>
                  <a:pt x="820" y="963"/>
                </a:lnTo>
                <a:lnTo>
                  <a:pt x="820" y="954"/>
                </a:lnTo>
                <a:lnTo>
                  <a:pt x="822" y="940"/>
                </a:lnTo>
                <a:lnTo>
                  <a:pt x="827" y="908"/>
                </a:lnTo>
                <a:lnTo>
                  <a:pt x="827" y="908"/>
                </a:lnTo>
                <a:lnTo>
                  <a:pt x="829" y="893"/>
                </a:lnTo>
                <a:lnTo>
                  <a:pt x="830" y="880"/>
                </a:lnTo>
                <a:lnTo>
                  <a:pt x="830" y="869"/>
                </a:lnTo>
                <a:lnTo>
                  <a:pt x="762" y="780"/>
                </a:lnTo>
                <a:lnTo>
                  <a:pt x="762" y="780"/>
                </a:lnTo>
                <a:lnTo>
                  <a:pt x="760" y="790"/>
                </a:lnTo>
                <a:lnTo>
                  <a:pt x="756" y="799"/>
                </a:lnTo>
                <a:lnTo>
                  <a:pt x="752" y="802"/>
                </a:lnTo>
                <a:lnTo>
                  <a:pt x="750" y="806"/>
                </a:lnTo>
                <a:lnTo>
                  <a:pt x="750" y="806"/>
                </a:lnTo>
                <a:lnTo>
                  <a:pt x="745" y="811"/>
                </a:lnTo>
                <a:lnTo>
                  <a:pt x="741" y="817"/>
                </a:lnTo>
                <a:lnTo>
                  <a:pt x="733" y="826"/>
                </a:lnTo>
                <a:lnTo>
                  <a:pt x="717" y="842"/>
                </a:lnTo>
                <a:lnTo>
                  <a:pt x="717" y="842"/>
                </a:lnTo>
                <a:lnTo>
                  <a:pt x="671" y="886"/>
                </a:lnTo>
                <a:lnTo>
                  <a:pt x="652" y="904"/>
                </a:lnTo>
                <a:lnTo>
                  <a:pt x="642" y="914"/>
                </a:lnTo>
                <a:lnTo>
                  <a:pt x="642" y="914"/>
                </a:lnTo>
                <a:lnTo>
                  <a:pt x="632" y="926"/>
                </a:lnTo>
                <a:lnTo>
                  <a:pt x="618" y="940"/>
                </a:lnTo>
                <a:lnTo>
                  <a:pt x="618" y="940"/>
                </a:lnTo>
                <a:lnTo>
                  <a:pt x="612" y="948"/>
                </a:lnTo>
                <a:lnTo>
                  <a:pt x="607" y="955"/>
                </a:lnTo>
                <a:lnTo>
                  <a:pt x="603" y="963"/>
                </a:lnTo>
                <a:lnTo>
                  <a:pt x="601" y="967"/>
                </a:lnTo>
                <a:lnTo>
                  <a:pt x="597" y="969"/>
                </a:lnTo>
                <a:lnTo>
                  <a:pt x="597" y="969"/>
                </a:lnTo>
                <a:lnTo>
                  <a:pt x="594" y="970"/>
                </a:lnTo>
                <a:lnTo>
                  <a:pt x="592" y="970"/>
                </a:lnTo>
                <a:lnTo>
                  <a:pt x="583" y="970"/>
                </a:lnTo>
                <a:lnTo>
                  <a:pt x="573" y="968"/>
                </a:lnTo>
                <a:lnTo>
                  <a:pt x="562" y="964"/>
                </a:lnTo>
                <a:lnTo>
                  <a:pt x="552" y="960"/>
                </a:lnTo>
                <a:lnTo>
                  <a:pt x="544" y="955"/>
                </a:lnTo>
                <a:lnTo>
                  <a:pt x="539" y="952"/>
                </a:lnTo>
                <a:lnTo>
                  <a:pt x="538" y="949"/>
                </a:lnTo>
                <a:lnTo>
                  <a:pt x="538" y="947"/>
                </a:lnTo>
                <a:lnTo>
                  <a:pt x="538" y="947"/>
                </a:lnTo>
                <a:lnTo>
                  <a:pt x="541" y="944"/>
                </a:lnTo>
                <a:lnTo>
                  <a:pt x="544" y="940"/>
                </a:lnTo>
                <a:lnTo>
                  <a:pt x="553" y="934"/>
                </a:lnTo>
                <a:lnTo>
                  <a:pt x="578" y="921"/>
                </a:lnTo>
                <a:lnTo>
                  <a:pt x="578" y="921"/>
                </a:lnTo>
                <a:lnTo>
                  <a:pt x="594" y="914"/>
                </a:lnTo>
                <a:lnTo>
                  <a:pt x="599" y="910"/>
                </a:lnTo>
                <a:lnTo>
                  <a:pt x="604" y="903"/>
                </a:lnTo>
                <a:lnTo>
                  <a:pt x="604" y="903"/>
                </a:lnTo>
                <a:lnTo>
                  <a:pt x="611" y="894"/>
                </a:lnTo>
                <a:lnTo>
                  <a:pt x="613" y="888"/>
                </a:lnTo>
                <a:lnTo>
                  <a:pt x="618" y="881"/>
                </a:lnTo>
                <a:lnTo>
                  <a:pt x="624" y="876"/>
                </a:lnTo>
                <a:lnTo>
                  <a:pt x="624" y="876"/>
                </a:lnTo>
                <a:lnTo>
                  <a:pt x="637" y="866"/>
                </a:lnTo>
                <a:lnTo>
                  <a:pt x="652" y="851"/>
                </a:lnTo>
                <a:lnTo>
                  <a:pt x="659" y="842"/>
                </a:lnTo>
                <a:lnTo>
                  <a:pt x="666" y="834"/>
                </a:lnTo>
                <a:lnTo>
                  <a:pt x="671" y="825"/>
                </a:lnTo>
                <a:lnTo>
                  <a:pt x="674" y="817"/>
                </a:lnTo>
                <a:lnTo>
                  <a:pt x="674" y="817"/>
                </a:lnTo>
                <a:lnTo>
                  <a:pt x="682" y="792"/>
                </a:lnTo>
                <a:lnTo>
                  <a:pt x="687" y="775"/>
                </a:lnTo>
                <a:lnTo>
                  <a:pt x="687" y="775"/>
                </a:lnTo>
                <a:lnTo>
                  <a:pt x="693" y="765"/>
                </a:lnTo>
                <a:lnTo>
                  <a:pt x="705" y="746"/>
                </a:lnTo>
                <a:lnTo>
                  <a:pt x="721" y="722"/>
                </a:lnTo>
                <a:lnTo>
                  <a:pt x="659" y="644"/>
                </a:lnTo>
                <a:lnTo>
                  <a:pt x="659" y="644"/>
                </a:lnTo>
                <a:lnTo>
                  <a:pt x="571" y="658"/>
                </a:lnTo>
                <a:lnTo>
                  <a:pt x="498" y="668"/>
                </a:lnTo>
                <a:lnTo>
                  <a:pt x="467" y="672"/>
                </a:lnTo>
                <a:lnTo>
                  <a:pt x="442" y="673"/>
                </a:lnTo>
                <a:lnTo>
                  <a:pt x="442" y="673"/>
                </a:lnTo>
                <a:lnTo>
                  <a:pt x="422" y="672"/>
                </a:lnTo>
                <a:lnTo>
                  <a:pt x="404" y="671"/>
                </a:lnTo>
                <a:lnTo>
                  <a:pt x="389" y="667"/>
                </a:lnTo>
                <a:lnTo>
                  <a:pt x="375" y="664"/>
                </a:lnTo>
                <a:lnTo>
                  <a:pt x="356" y="657"/>
                </a:lnTo>
                <a:lnTo>
                  <a:pt x="350" y="654"/>
                </a:lnTo>
                <a:lnTo>
                  <a:pt x="325" y="689"/>
                </a:lnTo>
                <a:lnTo>
                  <a:pt x="325" y="832"/>
                </a:lnTo>
                <a:lnTo>
                  <a:pt x="325" y="832"/>
                </a:lnTo>
                <a:lnTo>
                  <a:pt x="343" y="851"/>
                </a:lnTo>
                <a:lnTo>
                  <a:pt x="343" y="851"/>
                </a:lnTo>
                <a:lnTo>
                  <a:pt x="350" y="859"/>
                </a:lnTo>
                <a:lnTo>
                  <a:pt x="355" y="864"/>
                </a:lnTo>
                <a:lnTo>
                  <a:pt x="356" y="868"/>
                </a:lnTo>
                <a:lnTo>
                  <a:pt x="358" y="870"/>
                </a:lnTo>
                <a:lnTo>
                  <a:pt x="356" y="874"/>
                </a:lnTo>
                <a:lnTo>
                  <a:pt x="355" y="879"/>
                </a:lnTo>
                <a:lnTo>
                  <a:pt x="355" y="879"/>
                </a:lnTo>
                <a:lnTo>
                  <a:pt x="348" y="889"/>
                </a:lnTo>
                <a:lnTo>
                  <a:pt x="339" y="898"/>
                </a:lnTo>
                <a:lnTo>
                  <a:pt x="334" y="901"/>
                </a:lnTo>
                <a:lnTo>
                  <a:pt x="328" y="904"/>
                </a:lnTo>
                <a:lnTo>
                  <a:pt x="323" y="906"/>
                </a:lnTo>
                <a:lnTo>
                  <a:pt x="316" y="908"/>
                </a:lnTo>
                <a:lnTo>
                  <a:pt x="316" y="908"/>
                </a:lnTo>
                <a:lnTo>
                  <a:pt x="311" y="908"/>
                </a:lnTo>
                <a:lnTo>
                  <a:pt x="308" y="906"/>
                </a:lnTo>
                <a:lnTo>
                  <a:pt x="304" y="905"/>
                </a:lnTo>
                <a:lnTo>
                  <a:pt x="301" y="903"/>
                </a:lnTo>
                <a:lnTo>
                  <a:pt x="299" y="900"/>
                </a:lnTo>
                <a:lnTo>
                  <a:pt x="296" y="896"/>
                </a:lnTo>
                <a:lnTo>
                  <a:pt x="295" y="886"/>
                </a:lnTo>
                <a:lnTo>
                  <a:pt x="295" y="886"/>
                </a:lnTo>
                <a:lnTo>
                  <a:pt x="295" y="878"/>
                </a:lnTo>
                <a:lnTo>
                  <a:pt x="295" y="871"/>
                </a:lnTo>
                <a:lnTo>
                  <a:pt x="295" y="866"/>
                </a:lnTo>
                <a:lnTo>
                  <a:pt x="293" y="860"/>
                </a:lnTo>
                <a:lnTo>
                  <a:pt x="293" y="860"/>
                </a:lnTo>
                <a:lnTo>
                  <a:pt x="289" y="854"/>
                </a:lnTo>
                <a:lnTo>
                  <a:pt x="284" y="850"/>
                </a:lnTo>
                <a:lnTo>
                  <a:pt x="281" y="845"/>
                </a:lnTo>
                <a:lnTo>
                  <a:pt x="281" y="841"/>
                </a:lnTo>
                <a:lnTo>
                  <a:pt x="283" y="837"/>
                </a:lnTo>
                <a:lnTo>
                  <a:pt x="283" y="837"/>
                </a:lnTo>
                <a:lnTo>
                  <a:pt x="285" y="829"/>
                </a:lnTo>
                <a:lnTo>
                  <a:pt x="288" y="821"/>
                </a:lnTo>
                <a:lnTo>
                  <a:pt x="290" y="814"/>
                </a:lnTo>
                <a:lnTo>
                  <a:pt x="291" y="801"/>
                </a:lnTo>
                <a:lnTo>
                  <a:pt x="291" y="801"/>
                </a:lnTo>
                <a:lnTo>
                  <a:pt x="291" y="778"/>
                </a:lnTo>
                <a:lnTo>
                  <a:pt x="290" y="748"/>
                </a:lnTo>
                <a:lnTo>
                  <a:pt x="288" y="709"/>
                </a:lnTo>
                <a:lnTo>
                  <a:pt x="288" y="709"/>
                </a:lnTo>
                <a:lnTo>
                  <a:pt x="267" y="721"/>
                </a:lnTo>
                <a:lnTo>
                  <a:pt x="251" y="730"/>
                </a:lnTo>
                <a:lnTo>
                  <a:pt x="240" y="738"/>
                </a:lnTo>
                <a:lnTo>
                  <a:pt x="240" y="738"/>
                </a:lnTo>
                <a:lnTo>
                  <a:pt x="224" y="755"/>
                </a:lnTo>
                <a:lnTo>
                  <a:pt x="199" y="783"/>
                </a:lnTo>
                <a:lnTo>
                  <a:pt x="171" y="812"/>
                </a:lnTo>
                <a:lnTo>
                  <a:pt x="151" y="834"/>
                </a:lnTo>
                <a:lnTo>
                  <a:pt x="151" y="834"/>
                </a:lnTo>
                <a:lnTo>
                  <a:pt x="144" y="840"/>
                </a:lnTo>
                <a:lnTo>
                  <a:pt x="139" y="847"/>
                </a:lnTo>
                <a:lnTo>
                  <a:pt x="130" y="861"/>
                </a:lnTo>
                <a:lnTo>
                  <a:pt x="123" y="873"/>
                </a:lnTo>
                <a:lnTo>
                  <a:pt x="120" y="876"/>
                </a:lnTo>
                <a:lnTo>
                  <a:pt x="118" y="879"/>
                </a:lnTo>
                <a:lnTo>
                  <a:pt x="118" y="879"/>
                </a:lnTo>
                <a:lnTo>
                  <a:pt x="115" y="880"/>
                </a:lnTo>
                <a:lnTo>
                  <a:pt x="113" y="880"/>
                </a:lnTo>
                <a:lnTo>
                  <a:pt x="111" y="881"/>
                </a:lnTo>
                <a:lnTo>
                  <a:pt x="108" y="885"/>
                </a:lnTo>
                <a:lnTo>
                  <a:pt x="108" y="885"/>
                </a:lnTo>
                <a:lnTo>
                  <a:pt x="98" y="898"/>
                </a:lnTo>
                <a:lnTo>
                  <a:pt x="95" y="904"/>
                </a:lnTo>
                <a:lnTo>
                  <a:pt x="93" y="906"/>
                </a:lnTo>
                <a:lnTo>
                  <a:pt x="93" y="909"/>
                </a:lnTo>
                <a:lnTo>
                  <a:pt x="93" y="909"/>
                </a:lnTo>
                <a:lnTo>
                  <a:pt x="95" y="916"/>
                </a:lnTo>
                <a:lnTo>
                  <a:pt x="93" y="923"/>
                </a:lnTo>
                <a:lnTo>
                  <a:pt x="93" y="923"/>
                </a:lnTo>
                <a:lnTo>
                  <a:pt x="88" y="924"/>
                </a:lnTo>
                <a:lnTo>
                  <a:pt x="80" y="925"/>
                </a:lnTo>
                <a:lnTo>
                  <a:pt x="67" y="926"/>
                </a:lnTo>
                <a:lnTo>
                  <a:pt x="53" y="926"/>
                </a:lnTo>
                <a:lnTo>
                  <a:pt x="40" y="926"/>
                </a:lnTo>
                <a:lnTo>
                  <a:pt x="30" y="924"/>
                </a:lnTo>
                <a:lnTo>
                  <a:pt x="26" y="921"/>
                </a:lnTo>
                <a:lnTo>
                  <a:pt x="22" y="920"/>
                </a:lnTo>
                <a:lnTo>
                  <a:pt x="22" y="916"/>
                </a:lnTo>
                <a:lnTo>
                  <a:pt x="22" y="913"/>
                </a:lnTo>
                <a:lnTo>
                  <a:pt x="22" y="913"/>
                </a:lnTo>
                <a:lnTo>
                  <a:pt x="30" y="900"/>
                </a:lnTo>
                <a:lnTo>
                  <a:pt x="38" y="889"/>
                </a:lnTo>
                <a:lnTo>
                  <a:pt x="48" y="880"/>
                </a:lnTo>
                <a:lnTo>
                  <a:pt x="62" y="870"/>
                </a:lnTo>
                <a:lnTo>
                  <a:pt x="62" y="870"/>
                </a:lnTo>
                <a:lnTo>
                  <a:pt x="76" y="860"/>
                </a:lnTo>
                <a:lnTo>
                  <a:pt x="87" y="850"/>
                </a:lnTo>
                <a:lnTo>
                  <a:pt x="107" y="832"/>
                </a:lnTo>
                <a:lnTo>
                  <a:pt x="107" y="832"/>
                </a:lnTo>
                <a:lnTo>
                  <a:pt x="115" y="824"/>
                </a:lnTo>
                <a:lnTo>
                  <a:pt x="125" y="810"/>
                </a:lnTo>
                <a:lnTo>
                  <a:pt x="152" y="768"/>
                </a:lnTo>
                <a:lnTo>
                  <a:pt x="194" y="703"/>
                </a:lnTo>
                <a:lnTo>
                  <a:pt x="194" y="703"/>
                </a:lnTo>
                <a:lnTo>
                  <a:pt x="206" y="678"/>
                </a:lnTo>
                <a:lnTo>
                  <a:pt x="227" y="639"/>
                </a:lnTo>
                <a:lnTo>
                  <a:pt x="245" y="602"/>
                </a:lnTo>
                <a:lnTo>
                  <a:pt x="251" y="588"/>
                </a:lnTo>
                <a:lnTo>
                  <a:pt x="254" y="582"/>
                </a:lnTo>
                <a:lnTo>
                  <a:pt x="254" y="582"/>
                </a:lnTo>
                <a:lnTo>
                  <a:pt x="254" y="571"/>
                </a:lnTo>
                <a:lnTo>
                  <a:pt x="254" y="558"/>
                </a:lnTo>
                <a:lnTo>
                  <a:pt x="251" y="525"/>
                </a:lnTo>
                <a:lnTo>
                  <a:pt x="251" y="525"/>
                </a:lnTo>
                <a:lnTo>
                  <a:pt x="251" y="509"/>
                </a:lnTo>
                <a:lnTo>
                  <a:pt x="252" y="490"/>
                </a:lnTo>
                <a:lnTo>
                  <a:pt x="256" y="455"/>
                </a:lnTo>
                <a:lnTo>
                  <a:pt x="256" y="455"/>
                </a:lnTo>
                <a:lnTo>
                  <a:pt x="255" y="445"/>
                </a:lnTo>
                <a:lnTo>
                  <a:pt x="250" y="428"/>
                </a:lnTo>
                <a:lnTo>
                  <a:pt x="242" y="408"/>
                </a:lnTo>
                <a:lnTo>
                  <a:pt x="234" y="387"/>
                </a:lnTo>
                <a:lnTo>
                  <a:pt x="225" y="367"/>
                </a:lnTo>
                <a:lnTo>
                  <a:pt x="215" y="349"/>
                </a:lnTo>
                <a:lnTo>
                  <a:pt x="210" y="343"/>
                </a:lnTo>
                <a:lnTo>
                  <a:pt x="206" y="338"/>
                </a:lnTo>
                <a:lnTo>
                  <a:pt x="201" y="334"/>
                </a:lnTo>
                <a:lnTo>
                  <a:pt x="199" y="333"/>
                </a:lnTo>
                <a:lnTo>
                  <a:pt x="199" y="333"/>
                </a:lnTo>
                <a:lnTo>
                  <a:pt x="172" y="333"/>
                </a:lnTo>
                <a:lnTo>
                  <a:pt x="160" y="334"/>
                </a:lnTo>
                <a:lnTo>
                  <a:pt x="146" y="337"/>
                </a:lnTo>
                <a:lnTo>
                  <a:pt x="146" y="337"/>
                </a:lnTo>
                <a:lnTo>
                  <a:pt x="140" y="339"/>
                </a:lnTo>
                <a:lnTo>
                  <a:pt x="135" y="343"/>
                </a:lnTo>
                <a:lnTo>
                  <a:pt x="130" y="346"/>
                </a:lnTo>
                <a:lnTo>
                  <a:pt x="126" y="349"/>
                </a:lnTo>
                <a:lnTo>
                  <a:pt x="122" y="357"/>
                </a:lnTo>
                <a:lnTo>
                  <a:pt x="120" y="363"/>
                </a:lnTo>
                <a:lnTo>
                  <a:pt x="120" y="363"/>
                </a:lnTo>
                <a:lnTo>
                  <a:pt x="118" y="368"/>
                </a:lnTo>
                <a:lnTo>
                  <a:pt x="113" y="371"/>
                </a:lnTo>
                <a:lnTo>
                  <a:pt x="110" y="373"/>
                </a:lnTo>
                <a:lnTo>
                  <a:pt x="107" y="373"/>
                </a:lnTo>
                <a:lnTo>
                  <a:pt x="107" y="373"/>
                </a:lnTo>
                <a:lnTo>
                  <a:pt x="107" y="375"/>
                </a:lnTo>
                <a:lnTo>
                  <a:pt x="107" y="375"/>
                </a:lnTo>
                <a:lnTo>
                  <a:pt x="106" y="375"/>
                </a:lnTo>
                <a:lnTo>
                  <a:pt x="102" y="378"/>
                </a:lnTo>
                <a:lnTo>
                  <a:pt x="102" y="378"/>
                </a:lnTo>
                <a:lnTo>
                  <a:pt x="98" y="380"/>
                </a:lnTo>
                <a:lnTo>
                  <a:pt x="96" y="382"/>
                </a:lnTo>
                <a:lnTo>
                  <a:pt x="93" y="383"/>
                </a:lnTo>
                <a:lnTo>
                  <a:pt x="88" y="386"/>
                </a:lnTo>
                <a:lnTo>
                  <a:pt x="88" y="386"/>
                </a:lnTo>
                <a:lnTo>
                  <a:pt x="67" y="393"/>
                </a:lnTo>
                <a:lnTo>
                  <a:pt x="56" y="396"/>
                </a:lnTo>
                <a:lnTo>
                  <a:pt x="52" y="396"/>
                </a:lnTo>
                <a:lnTo>
                  <a:pt x="47" y="395"/>
                </a:lnTo>
                <a:lnTo>
                  <a:pt x="47" y="395"/>
                </a:lnTo>
                <a:lnTo>
                  <a:pt x="38" y="391"/>
                </a:lnTo>
                <a:lnTo>
                  <a:pt x="35" y="387"/>
                </a:lnTo>
                <a:lnTo>
                  <a:pt x="35" y="387"/>
                </a:lnTo>
                <a:lnTo>
                  <a:pt x="28" y="385"/>
                </a:lnTo>
                <a:lnTo>
                  <a:pt x="26" y="382"/>
                </a:lnTo>
                <a:lnTo>
                  <a:pt x="23" y="380"/>
                </a:lnTo>
                <a:lnTo>
                  <a:pt x="23" y="380"/>
                </a:lnTo>
                <a:lnTo>
                  <a:pt x="23" y="377"/>
                </a:lnTo>
                <a:lnTo>
                  <a:pt x="23" y="373"/>
                </a:lnTo>
                <a:lnTo>
                  <a:pt x="22" y="370"/>
                </a:lnTo>
                <a:lnTo>
                  <a:pt x="16" y="365"/>
                </a:lnTo>
                <a:lnTo>
                  <a:pt x="16" y="365"/>
                </a:lnTo>
                <a:lnTo>
                  <a:pt x="7" y="360"/>
                </a:lnTo>
                <a:lnTo>
                  <a:pt x="2" y="357"/>
                </a:lnTo>
                <a:lnTo>
                  <a:pt x="1" y="354"/>
                </a:lnTo>
                <a:lnTo>
                  <a:pt x="0" y="353"/>
                </a:lnTo>
                <a:lnTo>
                  <a:pt x="1" y="346"/>
                </a:lnTo>
                <a:lnTo>
                  <a:pt x="1" y="346"/>
                </a:lnTo>
                <a:lnTo>
                  <a:pt x="2" y="341"/>
                </a:lnTo>
                <a:lnTo>
                  <a:pt x="6" y="336"/>
                </a:lnTo>
                <a:lnTo>
                  <a:pt x="16" y="326"/>
                </a:lnTo>
                <a:lnTo>
                  <a:pt x="26" y="316"/>
                </a:lnTo>
                <a:lnTo>
                  <a:pt x="30" y="312"/>
                </a:lnTo>
                <a:lnTo>
                  <a:pt x="32" y="307"/>
                </a:lnTo>
                <a:lnTo>
                  <a:pt x="32" y="307"/>
                </a:lnTo>
                <a:lnTo>
                  <a:pt x="55" y="235"/>
                </a:lnTo>
                <a:lnTo>
                  <a:pt x="71" y="186"/>
                </a:lnTo>
                <a:lnTo>
                  <a:pt x="82" y="153"/>
                </a:lnTo>
                <a:lnTo>
                  <a:pt x="82" y="153"/>
                </a:lnTo>
                <a:lnTo>
                  <a:pt x="92" y="129"/>
                </a:lnTo>
                <a:lnTo>
                  <a:pt x="95" y="122"/>
                </a:lnTo>
                <a:lnTo>
                  <a:pt x="95" y="122"/>
                </a:lnTo>
                <a:lnTo>
                  <a:pt x="90" y="104"/>
                </a:lnTo>
                <a:lnTo>
                  <a:pt x="87" y="91"/>
                </a:lnTo>
                <a:lnTo>
                  <a:pt x="87" y="86"/>
                </a:lnTo>
                <a:lnTo>
                  <a:pt x="87" y="84"/>
                </a:lnTo>
                <a:lnTo>
                  <a:pt x="87" y="84"/>
                </a:lnTo>
                <a:lnTo>
                  <a:pt x="90" y="84"/>
                </a:lnTo>
                <a:lnTo>
                  <a:pt x="93" y="85"/>
                </a:lnTo>
                <a:lnTo>
                  <a:pt x="105" y="91"/>
                </a:lnTo>
                <a:lnTo>
                  <a:pt x="120" y="100"/>
                </a:lnTo>
                <a:lnTo>
                  <a:pt x="120" y="100"/>
                </a:lnTo>
                <a:lnTo>
                  <a:pt x="127" y="95"/>
                </a:lnTo>
                <a:lnTo>
                  <a:pt x="135" y="91"/>
                </a:lnTo>
                <a:lnTo>
                  <a:pt x="141" y="89"/>
                </a:lnTo>
                <a:lnTo>
                  <a:pt x="141" y="89"/>
                </a:lnTo>
                <a:lnTo>
                  <a:pt x="152" y="86"/>
                </a:lnTo>
                <a:lnTo>
                  <a:pt x="155" y="85"/>
                </a:lnTo>
                <a:lnTo>
                  <a:pt x="156" y="86"/>
                </a:lnTo>
                <a:lnTo>
                  <a:pt x="156" y="86"/>
                </a:lnTo>
                <a:lnTo>
                  <a:pt x="159" y="89"/>
                </a:lnTo>
                <a:lnTo>
                  <a:pt x="161" y="91"/>
                </a:lnTo>
                <a:lnTo>
                  <a:pt x="161" y="91"/>
                </a:lnTo>
                <a:lnTo>
                  <a:pt x="169" y="87"/>
                </a:lnTo>
                <a:lnTo>
                  <a:pt x="175" y="84"/>
                </a:lnTo>
                <a:lnTo>
                  <a:pt x="179" y="81"/>
                </a:lnTo>
                <a:lnTo>
                  <a:pt x="179" y="81"/>
                </a:lnTo>
                <a:lnTo>
                  <a:pt x="182" y="77"/>
                </a:lnTo>
                <a:lnTo>
                  <a:pt x="187" y="75"/>
                </a:lnTo>
                <a:lnTo>
                  <a:pt x="191" y="72"/>
                </a:lnTo>
                <a:lnTo>
                  <a:pt x="192" y="74"/>
                </a:lnTo>
                <a:lnTo>
                  <a:pt x="194" y="74"/>
                </a:lnTo>
                <a:lnTo>
                  <a:pt x="194" y="74"/>
                </a:lnTo>
                <a:lnTo>
                  <a:pt x="195" y="81"/>
                </a:lnTo>
                <a:lnTo>
                  <a:pt x="196" y="86"/>
                </a:lnTo>
                <a:lnTo>
                  <a:pt x="196" y="86"/>
                </a:lnTo>
                <a:lnTo>
                  <a:pt x="204" y="86"/>
                </a:lnTo>
                <a:lnTo>
                  <a:pt x="209" y="87"/>
                </a:lnTo>
                <a:lnTo>
                  <a:pt x="212" y="89"/>
                </a:lnTo>
                <a:lnTo>
                  <a:pt x="212" y="89"/>
                </a:lnTo>
                <a:lnTo>
                  <a:pt x="216" y="90"/>
                </a:lnTo>
                <a:lnTo>
                  <a:pt x="217" y="92"/>
                </a:lnTo>
                <a:lnTo>
                  <a:pt x="217" y="95"/>
                </a:lnTo>
                <a:lnTo>
                  <a:pt x="217" y="95"/>
                </a:lnTo>
                <a:lnTo>
                  <a:pt x="219" y="100"/>
                </a:lnTo>
                <a:lnTo>
                  <a:pt x="220" y="105"/>
                </a:lnTo>
                <a:lnTo>
                  <a:pt x="221" y="109"/>
                </a:lnTo>
                <a:lnTo>
                  <a:pt x="222" y="114"/>
                </a:lnTo>
                <a:lnTo>
                  <a:pt x="222" y="114"/>
                </a:lnTo>
                <a:lnTo>
                  <a:pt x="222" y="117"/>
                </a:lnTo>
                <a:lnTo>
                  <a:pt x="225" y="121"/>
                </a:lnTo>
                <a:lnTo>
                  <a:pt x="227" y="127"/>
                </a:lnTo>
                <a:lnTo>
                  <a:pt x="227" y="127"/>
                </a:lnTo>
                <a:lnTo>
                  <a:pt x="227" y="129"/>
                </a:lnTo>
                <a:lnTo>
                  <a:pt x="227" y="130"/>
                </a:lnTo>
                <a:lnTo>
                  <a:pt x="230" y="134"/>
                </a:lnTo>
                <a:lnTo>
                  <a:pt x="230" y="134"/>
                </a:lnTo>
                <a:lnTo>
                  <a:pt x="235" y="141"/>
                </a:lnTo>
                <a:lnTo>
                  <a:pt x="237" y="144"/>
                </a:lnTo>
                <a:lnTo>
                  <a:pt x="241" y="149"/>
                </a:lnTo>
                <a:lnTo>
                  <a:pt x="241" y="149"/>
                </a:lnTo>
                <a:lnTo>
                  <a:pt x="249" y="158"/>
                </a:lnTo>
                <a:lnTo>
                  <a:pt x="251" y="160"/>
                </a:lnTo>
                <a:lnTo>
                  <a:pt x="255" y="161"/>
                </a:lnTo>
                <a:lnTo>
                  <a:pt x="255" y="161"/>
                </a:lnTo>
                <a:lnTo>
                  <a:pt x="279" y="171"/>
                </a:lnTo>
                <a:lnTo>
                  <a:pt x="295" y="178"/>
                </a:lnTo>
                <a:lnTo>
                  <a:pt x="309" y="181"/>
                </a:lnTo>
                <a:lnTo>
                  <a:pt x="309" y="181"/>
                </a:lnTo>
                <a:lnTo>
                  <a:pt x="326" y="183"/>
                </a:lnTo>
                <a:lnTo>
                  <a:pt x="333" y="184"/>
                </a:lnTo>
                <a:lnTo>
                  <a:pt x="336" y="185"/>
                </a:lnTo>
                <a:lnTo>
                  <a:pt x="336" y="185"/>
                </a:lnTo>
                <a:lnTo>
                  <a:pt x="346" y="189"/>
                </a:lnTo>
                <a:lnTo>
                  <a:pt x="355" y="190"/>
                </a:lnTo>
                <a:lnTo>
                  <a:pt x="355" y="190"/>
                </a:lnTo>
                <a:lnTo>
                  <a:pt x="348" y="178"/>
                </a:lnTo>
                <a:lnTo>
                  <a:pt x="343" y="168"/>
                </a:lnTo>
                <a:lnTo>
                  <a:pt x="339" y="159"/>
                </a:lnTo>
                <a:lnTo>
                  <a:pt x="339" y="159"/>
                </a:lnTo>
                <a:lnTo>
                  <a:pt x="338" y="137"/>
                </a:lnTo>
                <a:lnTo>
                  <a:pt x="338" y="137"/>
                </a:lnTo>
                <a:lnTo>
                  <a:pt x="330" y="140"/>
                </a:lnTo>
                <a:lnTo>
                  <a:pt x="315" y="144"/>
                </a:lnTo>
                <a:lnTo>
                  <a:pt x="306" y="145"/>
                </a:lnTo>
                <a:lnTo>
                  <a:pt x="298" y="145"/>
                </a:lnTo>
                <a:lnTo>
                  <a:pt x="291" y="144"/>
                </a:lnTo>
                <a:lnTo>
                  <a:pt x="289" y="143"/>
                </a:lnTo>
                <a:lnTo>
                  <a:pt x="288" y="141"/>
                </a:lnTo>
                <a:lnTo>
                  <a:pt x="288" y="141"/>
                </a:lnTo>
                <a:lnTo>
                  <a:pt x="285" y="137"/>
                </a:lnTo>
                <a:lnTo>
                  <a:pt x="284" y="132"/>
                </a:lnTo>
                <a:lnTo>
                  <a:pt x="284" y="122"/>
                </a:lnTo>
                <a:lnTo>
                  <a:pt x="285" y="115"/>
                </a:lnTo>
                <a:lnTo>
                  <a:pt x="286" y="111"/>
                </a:lnTo>
                <a:lnTo>
                  <a:pt x="286" y="111"/>
                </a:lnTo>
                <a:lnTo>
                  <a:pt x="284" y="107"/>
                </a:lnTo>
                <a:lnTo>
                  <a:pt x="280" y="96"/>
                </a:lnTo>
                <a:lnTo>
                  <a:pt x="278" y="89"/>
                </a:lnTo>
                <a:lnTo>
                  <a:pt x="276" y="80"/>
                </a:lnTo>
                <a:lnTo>
                  <a:pt x="276" y="70"/>
                </a:lnTo>
                <a:lnTo>
                  <a:pt x="276" y="58"/>
                </a:lnTo>
                <a:lnTo>
                  <a:pt x="276" y="58"/>
                </a:lnTo>
                <a:lnTo>
                  <a:pt x="279" y="37"/>
                </a:lnTo>
                <a:lnTo>
                  <a:pt x="281" y="28"/>
                </a:lnTo>
                <a:lnTo>
                  <a:pt x="285" y="21"/>
                </a:lnTo>
                <a:lnTo>
                  <a:pt x="290" y="13"/>
                </a:lnTo>
                <a:lnTo>
                  <a:pt x="296" y="8"/>
                </a:lnTo>
                <a:lnTo>
                  <a:pt x="306" y="5"/>
                </a:lnTo>
                <a:lnTo>
                  <a:pt x="319" y="2"/>
                </a:lnTo>
                <a:lnTo>
                  <a:pt x="319" y="2"/>
                </a:lnTo>
                <a:lnTo>
                  <a:pt x="333" y="1"/>
                </a:lnTo>
                <a:lnTo>
                  <a:pt x="345" y="2"/>
                </a:lnTo>
                <a:lnTo>
                  <a:pt x="356" y="5"/>
                </a:lnTo>
                <a:lnTo>
                  <a:pt x="366" y="7"/>
                </a:lnTo>
                <a:lnTo>
                  <a:pt x="381" y="13"/>
                </a:lnTo>
                <a:lnTo>
                  <a:pt x="386" y="17"/>
                </a:lnTo>
                <a:lnTo>
                  <a:pt x="386" y="17"/>
                </a:lnTo>
                <a:lnTo>
                  <a:pt x="418" y="8"/>
                </a:lnTo>
                <a:lnTo>
                  <a:pt x="444" y="3"/>
                </a:lnTo>
                <a:lnTo>
                  <a:pt x="457" y="1"/>
                </a:lnTo>
                <a:lnTo>
                  <a:pt x="468" y="0"/>
                </a:lnTo>
                <a:lnTo>
                  <a:pt x="468" y="0"/>
                </a:lnTo>
                <a:lnTo>
                  <a:pt x="487" y="1"/>
                </a:lnTo>
                <a:lnTo>
                  <a:pt x="503" y="3"/>
                </a:lnTo>
                <a:lnTo>
                  <a:pt x="518" y="7"/>
                </a:lnTo>
                <a:lnTo>
                  <a:pt x="529" y="11"/>
                </a:lnTo>
                <a:lnTo>
                  <a:pt x="529" y="11"/>
                </a:lnTo>
                <a:lnTo>
                  <a:pt x="548" y="20"/>
                </a:lnTo>
                <a:lnTo>
                  <a:pt x="559" y="26"/>
                </a:lnTo>
                <a:lnTo>
                  <a:pt x="559" y="26"/>
                </a:lnTo>
                <a:lnTo>
                  <a:pt x="561" y="27"/>
                </a:lnTo>
                <a:lnTo>
                  <a:pt x="561" y="31"/>
                </a:lnTo>
                <a:lnTo>
                  <a:pt x="562" y="33"/>
                </a:lnTo>
                <a:lnTo>
                  <a:pt x="563" y="36"/>
                </a:lnTo>
                <a:lnTo>
                  <a:pt x="563" y="36"/>
                </a:lnTo>
                <a:lnTo>
                  <a:pt x="571" y="41"/>
                </a:lnTo>
                <a:lnTo>
                  <a:pt x="586" y="52"/>
                </a:lnTo>
                <a:lnTo>
                  <a:pt x="601" y="67"/>
                </a:lnTo>
                <a:lnTo>
                  <a:pt x="607" y="74"/>
                </a:lnTo>
                <a:lnTo>
                  <a:pt x="611" y="81"/>
                </a:lnTo>
                <a:lnTo>
                  <a:pt x="611" y="81"/>
                </a:lnTo>
                <a:lnTo>
                  <a:pt x="614" y="94"/>
                </a:lnTo>
                <a:lnTo>
                  <a:pt x="616" y="106"/>
                </a:lnTo>
                <a:lnTo>
                  <a:pt x="617" y="120"/>
                </a:lnTo>
                <a:lnTo>
                  <a:pt x="617" y="131"/>
                </a:lnTo>
                <a:lnTo>
                  <a:pt x="617" y="131"/>
                </a:lnTo>
                <a:lnTo>
                  <a:pt x="616" y="139"/>
                </a:lnTo>
                <a:lnTo>
                  <a:pt x="613" y="150"/>
                </a:lnTo>
                <a:lnTo>
                  <a:pt x="603" y="175"/>
                </a:lnTo>
                <a:lnTo>
                  <a:pt x="593" y="199"/>
                </a:lnTo>
                <a:lnTo>
                  <a:pt x="586" y="213"/>
                </a:lnTo>
                <a:lnTo>
                  <a:pt x="586" y="213"/>
                </a:lnTo>
                <a:lnTo>
                  <a:pt x="579" y="225"/>
                </a:lnTo>
                <a:lnTo>
                  <a:pt x="571" y="244"/>
                </a:lnTo>
                <a:lnTo>
                  <a:pt x="561" y="269"/>
                </a:lnTo>
                <a:lnTo>
                  <a:pt x="561" y="269"/>
                </a:lnTo>
                <a:close/>
                <a:moveTo>
                  <a:pt x="394" y="159"/>
                </a:moveTo>
                <a:lnTo>
                  <a:pt x="394" y="159"/>
                </a:lnTo>
                <a:lnTo>
                  <a:pt x="389" y="188"/>
                </a:lnTo>
                <a:lnTo>
                  <a:pt x="389" y="188"/>
                </a:lnTo>
                <a:lnTo>
                  <a:pt x="390" y="191"/>
                </a:lnTo>
                <a:lnTo>
                  <a:pt x="393" y="196"/>
                </a:lnTo>
                <a:lnTo>
                  <a:pt x="396" y="204"/>
                </a:lnTo>
                <a:lnTo>
                  <a:pt x="396" y="204"/>
                </a:lnTo>
                <a:lnTo>
                  <a:pt x="404" y="211"/>
                </a:lnTo>
                <a:lnTo>
                  <a:pt x="404" y="211"/>
                </a:lnTo>
                <a:lnTo>
                  <a:pt x="408" y="218"/>
                </a:lnTo>
                <a:lnTo>
                  <a:pt x="409" y="223"/>
                </a:lnTo>
                <a:lnTo>
                  <a:pt x="409" y="223"/>
                </a:lnTo>
                <a:lnTo>
                  <a:pt x="410" y="225"/>
                </a:lnTo>
                <a:lnTo>
                  <a:pt x="410" y="229"/>
                </a:lnTo>
                <a:lnTo>
                  <a:pt x="412" y="230"/>
                </a:lnTo>
                <a:lnTo>
                  <a:pt x="417" y="232"/>
                </a:lnTo>
                <a:lnTo>
                  <a:pt x="417" y="232"/>
                </a:lnTo>
                <a:lnTo>
                  <a:pt x="423" y="232"/>
                </a:lnTo>
                <a:lnTo>
                  <a:pt x="427" y="233"/>
                </a:lnTo>
                <a:lnTo>
                  <a:pt x="430" y="235"/>
                </a:lnTo>
                <a:lnTo>
                  <a:pt x="430" y="235"/>
                </a:lnTo>
                <a:lnTo>
                  <a:pt x="434" y="230"/>
                </a:lnTo>
                <a:lnTo>
                  <a:pt x="442" y="219"/>
                </a:lnTo>
                <a:lnTo>
                  <a:pt x="442" y="219"/>
                </a:lnTo>
                <a:lnTo>
                  <a:pt x="448" y="206"/>
                </a:lnTo>
                <a:lnTo>
                  <a:pt x="455" y="194"/>
                </a:lnTo>
                <a:lnTo>
                  <a:pt x="455" y="194"/>
                </a:lnTo>
                <a:lnTo>
                  <a:pt x="474" y="165"/>
                </a:lnTo>
                <a:lnTo>
                  <a:pt x="469" y="151"/>
                </a:lnTo>
                <a:lnTo>
                  <a:pt x="469" y="151"/>
                </a:lnTo>
                <a:lnTo>
                  <a:pt x="459" y="154"/>
                </a:lnTo>
                <a:lnTo>
                  <a:pt x="450" y="155"/>
                </a:lnTo>
                <a:lnTo>
                  <a:pt x="443" y="156"/>
                </a:lnTo>
                <a:lnTo>
                  <a:pt x="443" y="156"/>
                </a:lnTo>
                <a:lnTo>
                  <a:pt x="394" y="159"/>
                </a:lnTo>
                <a:lnTo>
                  <a:pt x="394" y="159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3" name="Freeform 6">
            <a:extLst>
              <a:ext uri="{FF2B5EF4-FFF2-40B4-BE49-F238E27FC236}">
                <a16:creationId xmlns:a16="http://schemas.microsoft.com/office/drawing/2014/main" id="{01B33305-B5BC-40C9-AE7F-195491915B97}"/>
              </a:ext>
            </a:extLst>
          </p:cNvPr>
          <p:cNvSpPr>
            <a:spLocks noEditPoints="1"/>
          </p:cNvSpPr>
          <p:nvPr/>
        </p:nvSpPr>
        <p:spPr bwMode="auto">
          <a:xfrm>
            <a:off x="3663023" y="1243353"/>
            <a:ext cx="2439327" cy="2063750"/>
          </a:xfrm>
          <a:custGeom>
            <a:avLst/>
            <a:gdLst>
              <a:gd name="T0" fmla="*/ 61 w 1903"/>
              <a:gd name="T1" fmla="*/ 1053 h 1610"/>
              <a:gd name="T2" fmla="*/ 80 w 1903"/>
              <a:gd name="T3" fmla="*/ 1133 h 1610"/>
              <a:gd name="T4" fmla="*/ 188 w 1903"/>
              <a:gd name="T5" fmla="*/ 1085 h 1610"/>
              <a:gd name="T6" fmla="*/ 263 w 1903"/>
              <a:gd name="T7" fmla="*/ 913 h 1610"/>
              <a:gd name="T8" fmla="*/ 454 w 1903"/>
              <a:gd name="T9" fmla="*/ 782 h 1610"/>
              <a:gd name="T10" fmla="*/ 538 w 1903"/>
              <a:gd name="T11" fmla="*/ 1091 h 1610"/>
              <a:gd name="T12" fmla="*/ 482 w 1903"/>
              <a:gd name="T13" fmla="*/ 1199 h 1610"/>
              <a:gd name="T14" fmla="*/ 427 w 1903"/>
              <a:gd name="T15" fmla="*/ 1397 h 1610"/>
              <a:gd name="T16" fmla="*/ 310 w 1903"/>
              <a:gd name="T17" fmla="*/ 1419 h 1610"/>
              <a:gd name="T18" fmla="*/ 317 w 1903"/>
              <a:gd name="T19" fmla="*/ 1500 h 1610"/>
              <a:gd name="T20" fmla="*/ 479 w 1903"/>
              <a:gd name="T21" fmla="*/ 1470 h 1610"/>
              <a:gd name="T22" fmla="*/ 553 w 1903"/>
              <a:gd name="T23" fmla="*/ 1424 h 1610"/>
              <a:gd name="T24" fmla="*/ 567 w 1903"/>
              <a:gd name="T25" fmla="*/ 1572 h 1610"/>
              <a:gd name="T26" fmla="*/ 688 w 1903"/>
              <a:gd name="T27" fmla="*/ 1593 h 1610"/>
              <a:gd name="T28" fmla="*/ 631 w 1903"/>
              <a:gd name="T29" fmla="*/ 1512 h 1610"/>
              <a:gd name="T30" fmla="*/ 616 w 1903"/>
              <a:gd name="T31" fmla="*/ 1274 h 1610"/>
              <a:gd name="T32" fmla="*/ 880 w 1903"/>
              <a:gd name="T33" fmla="*/ 997 h 1610"/>
              <a:gd name="T34" fmla="*/ 1196 w 1903"/>
              <a:gd name="T35" fmla="*/ 1051 h 1610"/>
              <a:gd name="T36" fmla="*/ 1375 w 1903"/>
              <a:gd name="T37" fmla="*/ 1073 h 1610"/>
              <a:gd name="T38" fmla="*/ 1544 w 1903"/>
              <a:gd name="T39" fmla="*/ 1475 h 1610"/>
              <a:gd name="T40" fmla="*/ 1601 w 1903"/>
              <a:gd name="T41" fmla="*/ 1577 h 1610"/>
              <a:gd name="T42" fmla="*/ 1700 w 1903"/>
              <a:gd name="T43" fmla="*/ 1569 h 1610"/>
              <a:gd name="T44" fmla="*/ 1594 w 1903"/>
              <a:gd name="T45" fmla="*/ 1432 h 1610"/>
              <a:gd name="T46" fmla="*/ 1553 w 1903"/>
              <a:gd name="T47" fmla="*/ 1205 h 1610"/>
              <a:gd name="T48" fmla="*/ 1614 w 1903"/>
              <a:gd name="T49" fmla="*/ 1279 h 1610"/>
              <a:gd name="T50" fmla="*/ 1703 w 1903"/>
              <a:gd name="T51" fmla="*/ 1353 h 1610"/>
              <a:gd name="T52" fmla="*/ 1693 w 1903"/>
              <a:gd name="T53" fmla="*/ 1279 h 1610"/>
              <a:gd name="T54" fmla="*/ 1628 w 1903"/>
              <a:gd name="T55" fmla="*/ 1169 h 1610"/>
              <a:gd name="T56" fmla="*/ 1546 w 1903"/>
              <a:gd name="T57" fmla="*/ 1002 h 1610"/>
              <a:gd name="T58" fmla="*/ 1546 w 1903"/>
              <a:gd name="T59" fmla="*/ 634 h 1610"/>
              <a:gd name="T60" fmla="*/ 1723 w 1903"/>
              <a:gd name="T61" fmla="*/ 554 h 1610"/>
              <a:gd name="T62" fmla="*/ 1796 w 1903"/>
              <a:gd name="T63" fmla="*/ 654 h 1610"/>
              <a:gd name="T64" fmla="*/ 1882 w 1903"/>
              <a:gd name="T65" fmla="*/ 635 h 1610"/>
              <a:gd name="T66" fmla="*/ 1864 w 1903"/>
              <a:gd name="T67" fmla="*/ 469 h 1610"/>
              <a:gd name="T68" fmla="*/ 1791 w 1903"/>
              <a:gd name="T69" fmla="*/ 200 h 1610"/>
              <a:gd name="T70" fmla="*/ 1767 w 1903"/>
              <a:gd name="T71" fmla="*/ 174 h 1610"/>
              <a:gd name="T72" fmla="*/ 1590 w 1903"/>
              <a:gd name="T73" fmla="*/ 163 h 1610"/>
              <a:gd name="T74" fmla="*/ 1564 w 1903"/>
              <a:gd name="T75" fmla="*/ 252 h 1610"/>
              <a:gd name="T76" fmla="*/ 1469 w 1903"/>
              <a:gd name="T77" fmla="*/ 279 h 1610"/>
              <a:gd name="T78" fmla="*/ 1424 w 1903"/>
              <a:gd name="T79" fmla="*/ 339 h 1610"/>
              <a:gd name="T80" fmla="*/ 1461 w 1903"/>
              <a:gd name="T81" fmla="*/ 198 h 1610"/>
              <a:gd name="T82" fmla="*/ 1467 w 1903"/>
              <a:gd name="T83" fmla="*/ 51 h 1610"/>
              <a:gd name="T84" fmla="*/ 1340 w 1903"/>
              <a:gd name="T85" fmla="*/ 7 h 1610"/>
              <a:gd name="T86" fmla="*/ 1126 w 1903"/>
              <a:gd name="T87" fmla="*/ 38 h 1610"/>
              <a:gd name="T88" fmla="*/ 1017 w 1903"/>
              <a:gd name="T89" fmla="*/ 114 h 1610"/>
              <a:gd name="T90" fmla="*/ 983 w 1903"/>
              <a:gd name="T91" fmla="*/ 298 h 1610"/>
              <a:gd name="T92" fmla="*/ 1032 w 1903"/>
              <a:gd name="T93" fmla="*/ 454 h 1610"/>
              <a:gd name="T94" fmla="*/ 980 w 1903"/>
              <a:gd name="T95" fmla="*/ 545 h 1610"/>
              <a:gd name="T96" fmla="*/ 814 w 1903"/>
              <a:gd name="T97" fmla="*/ 531 h 1610"/>
              <a:gd name="T98" fmla="*/ 561 w 1903"/>
              <a:gd name="T99" fmla="*/ 583 h 1610"/>
              <a:gd name="T100" fmla="*/ 360 w 1903"/>
              <a:gd name="T101" fmla="*/ 687 h 1610"/>
              <a:gd name="T102" fmla="*/ 159 w 1903"/>
              <a:gd name="T103" fmla="*/ 761 h 1610"/>
              <a:gd name="T104" fmla="*/ 189 w 1903"/>
              <a:gd name="T105" fmla="*/ 795 h 1610"/>
              <a:gd name="T106" fmla="*/ 141 w 1903"/>
              <a:gd name="T107" fmla="*/ 870 h 1610"/>
              <a:gd name="T108" fmla="*/ 1216 w 1903"/>
              <a:gd name="T109" fmla="*/ 228 h 1610"/>
              <a:gd name="T110" fmla="*/ 1303 w 1903"/>
              <a:gd name="T111" fmla="*/ 229 h 1610"/>
              <a:gd name="T112" fmla="*/ 1291 w 1903"/>
              <a:gd name="T113" fmla="*/ 362 h 1610"/>
              <a:gd name="T114" fmla="*/ 1239 w 1903"/>
              <a:gd name="T115" fmla="*/ 412 h 1610"/>
              <a:gd name="T116" fmla="*/ 1197 w 1903"/>
              <a:gd name="T117" fmla="*/ 313 h 16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03" h="1610">
                <a:moveTo>
                  <a:pt x="0" y="1087"/>
                </a:moveTo>
                <a:lnTo>
                  <a:pt x="0" y="1087"/>
                </a:lnTo>
                <a:lnTo>
                  <a:pt x="6" y="1083"/>
                </a:lnTo>
                <a:lnTo>
                  <a:pt x="0" y="1087"/>
                </a:lnTo>
                <a:close/>
                <a:moveTo>
                  <a:pt x="54" y="1042"/>
                </a:moveTo>
                <a:lnTo>
                  <a:pt x="54" y="1042"/>
                </a:lnTo>
                <a:lnTo>
                  <a:pt x="39" y="1057"/>
                </a:lnTo>
                <a:lnTo>
                  <a:pt x="26" y="1068"/>
                </a:lnTo>
                <a:lnTo>
                  <a:pt x="15" y="1077"/>
                </a:lnTo>
                <a:lnTo>
                  <a:pt x="6" y="1083"/>
                </a:lnTo>
                <a:lnTo>
                  <a:pt x="6" y="1083"/>
                </a:lnTo>
                <a:lnTo>
                  <a:pt x="40" y="1063"/>
                </a:lnTo>
                <a:lnTo>
                  <a:pt x="56" y="1054"/>
                </a:lnTo>
                <a:lnTo>
                  <a:pt x="61" y="1053"/>
                </a:lnTo>
                <a:lnTo>
                  <a:pt x="62" y="1053"/>
                </a:lnTo>
                <a:lnTo>
                  <a:pt x="62" y="1053"/>
                </a:lnTo>
                <a:lnTo>
                  <a:pt x="60" y="1059"/>
                </a:lnTo>
                <a:lnTo>
                  <a:pt x="54" y="1072"/>
                </a:lnTo>
                <a:lnTo>
                  <a:pt x="46" y="1087"/>
                </a:lnTo>
                <a:lnTo>
                  <a:pt x="40" y="1102"/>
                </a:lnTo>
                <a:lnTo>
                  <a:pt x="40" y="1102"/>
                </a:lnTo>
                <a:lnTo>
                  <a:pt x="39" y="1111"/>
                </a:lnTo>
                <a:lnTo>
                  <a:pt x="36" y="1122"/>
                </a:lnTo>
                <a:lnTo>
                  <a:pt x="35" y="1146"/>
                </a:lnTo>
                <a:lnTo>
                  <a:pt x="34" y="1174"/>
                </a:lnTo>
                <a:lnTo>
                  <a:pt x="82" y="1102"/>
                </a:lnTo>
                <a:lnTo>
                  <a:pt x="80" y="1133"/>
                </a:lnTo>
                <a:lnTo>
                  <a:pt x="80" y="1133"/>
                </a:lnTo>
                <a:lnTo>
                  <a:pt x="110" y="1111"/>
                </a:lnTo>
                <a:lnTo>
                  <a:pt x="134" y="1092"/>
                </a:lnTo>
                <a:lnTo>
                  <a:pt x="149" y="1078"/>
                </a:lnTo>
                <a:lnTo>
                  <a:pt x="149" y="1078"/>
                </a:lnTo>
                <a:lnTo>
                  <a:pt x="155" y="1074"/>
                </a:lnTo>
                <a:lnTo>
                  <a:pt x="161" y="1069"/>
                </a:lnTo>
                <a:lnTo>
                  <a:pt x="176" y="1063"/>
                </a:lnTo>
                <a:lnTo>
                  <a:pt x="194" y="1057"/>
                </a:lnTo>
                <a:lnTo>
                  <a:pt x="194" y="1057"/>
                </a:lnTo>
                <a:lnTo>
                  <a:pt x="189" y="1072"/>
                </a:lnTo>
                <a:lnTo>
                  <a:pt x="186" y="1082"/>
                </a:lnTo>
                <a:lnTo>
                  <a:pt x="186" y="1085"/>
                </a:lnTo>
                <a:lnTo>
                  <a:pt x="186" y="1085"/>
                </a:lnTo>
                <a:lnTo>
                  <a:pt x="188" y="1085"/>
                </a:lnTo>
                <a:lnTo>
                  <a:pt x="188" y="1085"/>
                </a:lnTo>
                <a:lnTo>
                  <a:pt x="194" y="1081"/>
                </a:lnTo>
                <a:lnTo>
                  <a:pt x="201" y="1072"/>
                </a:lnTo>
                <a:lnTo>
                  <a:pt x="210" y="1062"/>
                </a:lnTo>
                <a:lnTo>
                  <a:pt x="216" y="1051"/>
                </a:lnTo>
                <a:lnTo>
                  <a:pt x="216" y="1051"/>
                </a:lnTo>
                <a:lnTo>
                  <a:pt x="219" y="1043"/>
                </a:lnTo>
                <a:lnTo>
                  <a:pt x="223" y="1031"/>
                </a:lnTo>
                <a:lnTo>
                  <a:pt x="231" y="998"/>
                </a:lnTo>
                <a:lnTo>
                  <a:pt x="238" y="978"/>
                </a:lnTo>
                <a:lnTo>
                  <a:pt x="245" y="957"/>
                </a:lnTo>
                <a:lnTo>
                  <a:pt x="253" y="935"/>
                </a:lnTo>
                <a:lnTo>
                  <a:pt x="263" y="913"/>
                </a:lnTo>
                <a:lnTo>
                  <a:pt x="263" y="913"/>
                </a:lnTo>
                <a:lnTo>
                  <a:pt x="274" y="893"/>
                </a:lnTo>
                <a:lnTo>
                  <a:pt x="284" y="874"/>
                </a:lnTo>
                <a:lnTo>
                  <a:pt x="295" y="856"/>
                </a:lnTo>
                <a:lnTo>
                  <a:pt x="307" y="841"/>
                </a:lnTo>
                <a:lnTo>
                  <a:pt x="320" y="827"/>
                </a:lnTo>
                <a:lnTo>
                  <a:pt x="335" y="816"/>
                </a:lnTo>
                <a:lnTo>
                  <a:pt x="352" y="806"/>
                </a:lnTo>
                <a:lnTo>
                  <a:pt x="372" y="797"/>
                </a:lnTo>
                <a:lnTo>
                  <a:pt x="372" y="797"/>
                </a:lnTo>
                <a:lnTo>
                  <a:pt x="409" y="782"/>
                </a:lnTo>
                <a:lnTo>
                  <a:pt x="434" y="773"/>
                </a:lnTo>
                <a:lnTo>
                  <a:pt x="453" y="768"/>
                </a:lnTo>
                <a:lnTo>
                  <a:pt x="453" y="768"/>
                </a:lnTo>
                <a:lnTo>
                  <a:pt x="454" y="782"/>
                </a:lnTo>
                <a:lnTo>
                  <a:pt x="459" y="820"/>
                </a:lnTo>
                <a:lnTo>
                  <a:pt x="463" y="844"/>
                </a:lnTo>
                <a:lnTo>
                  <a:pt x="467" y="870"/>
                </a:lnTo>
                <a:lnTo>
                  <a:pt x="473" y="896"/>
                </a:lnTo>
                <a:lnTo>
                  <a:pt x="479" y="921"/>
                </a:lnTo>
                <a:lnTo>
                  <a:pt x="479" y="921"/>
                </a:lnTo>
                <a:lnTo>
                  <a:pt x="488" y="947"/>
                </a:lnTo>
                <a:lnTo>
                  <a:pt x="498" y="972"/>
                </a:lnTo>
                <a:lnTo>
                  <a:pt x="518" y="1018"/>
                </a:lnTo>
                <a:lnTo>
                  <a:pt x="527" y="1039"/>
                </a:lnTo>
                <a:lnTo>
                  <a:pt x="533" y="1059"/>
                </a:lnTo>
                <a:lnTo>
                  <a:pt x="538" y="1077"/>
                </a:lnTo>
                <a:lnTo>
                  <a:pt x="538" y="1085"/>
                </a:lnTo>
                <a:lnTo>
                  <a:pt x="538" y="1091"/>
                </a:lnTo>
                <a:lnTo>
                  <a:pt x="538" y="1091"/>
                </a:lnTo>
                <a:lnTo>
                  <a:pt x="537" y="1103"/>
                </a:lnTo>
                <a:lnTo>
                  <a:pt x="537" y="1112"/>
                </a:lnTo>
                <a:lnTo>
                  <a:pt x="537" y="1125"/>
                </a:lnTo>
                <a:lnTo>
                  <a:pt x="536" y="1130"/>
                </a:lnTo>
                <a:lnTo>
                  <a:pt x="532" y="1136"/>
                </a:lnTo>
                <a:lnTo>
                  <a:pt x="526" y="1143"/>
                </a:lnTo>
                <a:lnTo>
                  <a:pt x="517" y="1152"/>
                </a:lnTo>
                <a:lnTo>
                  <a:pt x="517" y="1152"/>
                </a:lnTo>
                <a:lnTo>
                  <a:pt x="507" y="1161"/>
                </a:lnTo>
                <a:lnTo>
                  <a:pt x="499" y="1171"/>
                </a:lnTo>
                <a:lnTo>
                  <a:pt x="492" y="1180"/>
                </a:lnTo>
                <a:lnTo>
                  <a:pt x="487" y="1189"/>
                </a:lnTo>
                <a:lnTo>
                  <a:pt x="482" y="1199"/>
                </a:lnTo>
                <a:lnTo>
                  <a:pt x="478" y="1209"/>
                </a:lnTo>
                <a:lnTo>
                  <a:pt x="471" y="1234"/>
                </a:lnTo>
                <a:lnTo>
                  <a:pt x="471" y="1234"/>
                </a:lnTo>
                <a:lnTo>
                  <a:pt x="468" y="1250"/>
                </a:lnTo>
                <a:lnTo>
                  <a:pt x="466" y="1269"/>
                </a:lnTo>
                <a:lnTo>
                  <a:pt x="459" y="1310"/>
                </a:lnTo>
                <a:lnTo>
                  <a:pt x="456" y="1332"/>
                </a:lnTo>
                <a:lnTo>
                  <a:pt x="452" y="1350"/>
                </a:lnTo>
                <a:lnTo>
                  <a:pt x="448" y="1367"/>
                </a:lnTo>
                <a:lnTo>
                  <a:pt x="444" y="1373"/>
                </a:lnTo>
                <a:lnTo>
                  <a:pt x="442" y="1379"/>
                </a:lnTo>
                <a:lnTo>
                  <a:pt x="442" y="1379"/>
                </a:lnTo>
                <a:lnTo>
                  <a:pt x="434" y="1388"/>
                </a:lnTo>
                <a:lnTo>
                  <a:pt x="427" y="1397"/>
                </a:lnTo>
                <a:lnTo>
                  <a:pt x="418" y="1403"/>
                </a:lnTo>
                <a:lnTo>
                  <a:pt x="410" y="1409"/>
                </a:lnTo>
                <a:lnTo>
                  <a:pt x="395" y="1417"/>
                </a:lnTo>
                <a:lnTo>
                  <a:pt x="387" y="1419"/>
                </a:lnTo>
                <a:lnTo>
                  <a:pt x="387" y="1419"/>
                </a:lnTo>
                <a:lnTo>
                  <a:pt x="377" y="1418"/>
                </a:lnTo>
                <a:lnTo>
                  <a:pt x="362" y="1414"/>
                </a:lnTo>
                <a:lnTo>
                  <a:pt x="345" y="1412"/>
                </a:lnTo>
                <a:lnTo>
                  <a:pt x="333" y="1411"/>
                </a:lnTo>
                <a:lnTo>
                  <a:pt x="333" y="1411"/>
                </a:lnTo>
                <a:lnTo>
                  <a:pt x="327" y="1411"/>
                </a:lnTo>
                <a:lnTo>
                  <a:pt x="322" y="1412"/>
                </a:lnTo>
                <a:lnTo>
                  <a:pt x="315" y="1416"/>
                </a:lnTo>
                <a:lnTo>
                  <a:pt x="310" y="1419"/>
                </a:lnTo>
                <a:lnTo>
                  <a:pt x="304" y="1424"/>
                </a:lnTo>
                <a:lnTo>
                  <a:pt x="300" y="1431"/>
                </a:lnTo>
                <a:lnTo>
                  <a:pt x="297" y="1440"/>
                </a:lnTo>
                <a:lnTo>
                  <a:pt x="294" y="1448"/>
                </a:lnTo>
                <a:lnTo>
                  <a:pt x="294" y="1448"/>
                </a:lnTo>
                <a:lnTo>
                  <a:pt x="292" y="1466"/>
                </a:lnTo>
                <a:lnTo>
                  <a:pt x="292" y="1472"/>
                </a:lnTo>
                <a:lnTo>
                  <a:pt x="292" y="1478"/>
                </a:lnTo>
                <a:lnTo>
                  <a:pt x="293" y="1483"/>
                </a:lnTo>
                <a:lnTo>
                  <a:pt x="295" y="1487"/>
                </a:lnTo>
                <a:lnTo>
                  <a:pt x="300" y="1491"/>
                </a:lnTo>
                <a:lnTo>
                  <a:pt x="307" y="1495"/>
                </a:lnTo>
                <a:lnTo>
                  <a:pt x="307" y="1495"/>
                </a:lnTo>
                <a:lnTo>
                  <a:pt x="317" y="1500"/>
                </a:lnTo>
                <a:lnTo>
                  <a:pt x="324" y="1503"/>
                </a:lnTo>
                <a:lnTo>
                  <a:pt x="330" y="1505"/>
                </a:lnTo>
                <a:lnTo>
                  <a:pt x="342" y="1505"/>
                </a:lnTo>
                <a:lnTo>
                  <a:pt x="342" y="1505"/>
                </a:lnTo>
                <a:lnTo>
                  <a:pt x="379" y="1505"/>
                </a:lnTo>
                <a:lnTo>
                  <a:pt x="379" y="1505"/>
                </a:lnTo>
                <a:lnTo>
                  <a:pt x="390" y="1502"/>
                </a:lnTo>
                <a:lnTo>
                  <a:pt x="417" y="1497"/>
                </a:lnTo>
                <a:lnTo>
                  <a:pt x="447" y="1488"/>
                </a:lnTo>
                <a:lnTo>
                  <a:pt x="461" y="1485"/>
                </a:lnTo>
                <a:lnTo>
                  <a:pt x="471" y="1480"/>
                </a:lnTo>
                <a:lnTo>
                  <a:pt x="471" y="1480"/>
                </a:lnTo>
                <a:lnTo>
                  <a:pt x="476" y="1476"/>
                </a:lnTo>
                <a:lnTo>
                  <a:pt x="479" y="1470"/>
                </a:lnTo>
                <a:lnTo>
                  <a:pt x="484" y="1462"/>
                </a:lnTo>
                <a:lnTo>
                  <a:pt x="488" y="1452"/>
                </a:lnTo>
                <a:lnTo>
                  <a:pt x="498" y="1429"/>
                </a:lnTo>
                <a:lnTo>
                  <a:pt x="506" y="1403"/>
                </a:lnTo>
                <a:lnTo>
                  <a:pt x="519" y="1353"/>
                </a:lnTo>
                <a:lnTo>
                  <a:pt x="527" y="1323"/>
                </a:lnTo>
                <a:lnTo>
                  <a:pt x="527" y="1323"/>
                </a:lnTo>
                <a:lnTo>
                  <a:pt x="527" y="1322"/>
                </a:lnTo>
                <a:lnTo>
                  <a:pt x="527" y="1322"/>
                </a:lnTo>
                <a:lnTo>
                  <a:pt x="527" y="1323"/>
                </a:lnTo>
                <a:lnTo>
                  <a:pt x="527" y="1323"/>
                </a:lnTo>
                <a:lnTo>
                  <a:pt x="532" y="1345"/>
                </a:lnTo>
                <a:lnTo>
                  <a:pt x="542" y="1383"/>
                </a:lnTo>
                <a:lnTo>
                  <a:pt x="553" y="1424"/>
                </a:lnTo>
                <a:lnTo>
                  <a:pt x="557" y="1442"/>
                </a:lnTo>
                <a:lnTo>
                  <a:pt x="559" y="1455"/>
                </a:lnTo>
                <a:lnTo>
                  <a:pt x="559" y="1455"/>
                </a:lnTo>
                <a:lnTo>
                  <a:pt x="566" y="1486"/>
                </a:lnTo>
                <a:lnTo>
                  <a:pt x="568" y="1511"/>
                </a:lnTo>
                <a:lnTo>
                  <a:pt x="568" y="1511"/>
                </a:lnTo>
                <a:lnTo>
                  <a:pt x="570" y="1517"/>
                </a:lnTo>
                <a:lnTo>
                  <a:pt x="571" y="1522"/>
                </a:lnTo>
                <a:lnTo>
                  <a:pt x="573" y="1526"/>
                </a:lnTo>
                <a:lnTo>
                  <a:pt x="573" y="1530"/>
                </a:lnTo>
                <a:lnTo>
                  <a:pt x="573" y="1534"/>
                </a:lnTo>
                <a:lnTo>
                  <a:pt x="571" y="1551"/>
                </a:lnTo>
                <a:lnTo>
                  <a:pt x="571" y="1551"/>
                </a:lnTo>
                <a:lnTo>
                  <a:pt x="567" y="1572"/>
                </a:lnTo>
                <a:lnTo>
                  <a:pt x="566" y="1588"/>
                </a:lnTo>
                <a:lnTo>
                  <a:pt x="566" y="1593"/>
                </a:lnTo>
                <a:lnTo>
                  <a:pt x="566" y="1598"/>
                </a:lnTo>
                <a:lnTo>
                  <a:pt x="568" y="1603"/>
                </a:lnTo>
                <a:lnTo>
                  <a:pt x="571" y="1606"/>
                </a:lnTo>
                <a:lnTo>
                  <a:pt x="571" y="1606"/>
                </a:lnTo>
                <a:lnTo>
                  <a:pt x="575" y="1609"/>
                </a:lnTo>
                <a:lnTo>
                  <a:pt x="580" y="1610"/>
                </a:lnTo>
                <a:lnTo>
                  <a:pt x="596" y="1610"/>
                </a:lnTo>
                <a:lnTo>
                  <a:pt x="616" y="1609"/>
                </a:lnTo>
                <a:lnTo>
                  <a:pt x="640" y="1605"/>
                </a:lnTo>
                <a:lnTo>
                  <a:pt x="662" y="1600"/>
                </a:lnTo>
                <a:lnTo>
                  <a:pt x="681" y="1595"/>
                </a:lnTo>
                <a:lnTo>
                  <a:pt x="688" y="1593"/>
                </a:lnTo>
                <a:lnTo>
                  <a:pt x="693" y="1590"/>
                </a:lnTo>
                <a:lnTo>
                  <a:pt x="696" y="1588"/>
                </a:lnTo>
                <a:lnTo>
                  <a:pt x="696" y="1585"/>
                </a:lnTo>
                <a:lnTo>
                  <a:pt x="696" y="1585"/>
                </a:lnTo>
                <a:lnTo>
                  <a:pt x="691" y="1579"/>
                </a:lnTo>
                <a:lnTo>
                  <a:pt x="683" y="1570"/>
                </a:lnTo>
                <a:lnTo>
                  <a:pt x="660" y="1549"/>
                </a:lnTo>
                <a:lnTo>
                  <a:pt x="638" y="1529"/>
                </a:lnTo>
                <a:lnTo>
                  <a:pt x="632" y="1521"/>
                </a:lnTo>
                <a:lnTo>
                  <a:pt x="630" y="1517"/>
                </a:lnTo>
                <a:lnTo>
                  <a:pt x="630" y="1516"/>
                </a:lnTo>
                <a:lnTo>
                  <a:pt x="630" y="1516"/>
                </a:lnTo>
                <a:lnTo>
                  <a:pt x="630" y="1514"/>
                </a:lnTo>
                <a:lnTo>
                  <a:pt x="631" y="1512"/>
                </a:lnTo>
                <a:lnTo>
                  <a:pt x="632" y="1510"/>
                </a:lnTo>
                <a:lnTo>
                  <a:pt x="633" y="1507"/>
                </a:lnTo>
                <a:lnTo>
                  <a:pt x="633" y="1503"/>
                </a:lnTo>
                <a:lnTo>
                  <a:pt x="630" y="1486"/>
                </a:lnTo>
                <a:lnTo>
                  <a:pt x="630" y="1486"/>
                </a:lnTo>
                <a:lnTo>
                  <a:pt x="620" y="1457"/>
                </a:lnTo>
                <a:lnTo>
                  <a:pt x="607" y="1423"/>
                </a:lnTo>
                <a:lnTo>
                  <a:pt x="597" y="1389"/>
                </a:lnTo>
                <a:lnTo>
                  <a:pt x="595" y="1376"/>
                </a:lnTo>
                <a:lnTo>
                  <a:pt x="593" y="1364"/>
                </a:lnTo>
                <a:lnTo>
                  <a:pt x="593" y="1364"/>
                </a:lnTo>
                <a:lnTo>
                  <a:pt x="595" y="1349"/>
                </a:lnTo>
                <a:lnTo>
                  <a:pt x="600" y="1328"/>
                </a:lnTo>
                <a:lnTo>
                  <a:pt x="616" y="1274"/>
                </a:lnTo>
                <a:lnTo>
                  <a:pt x="632" y="1223"/>
                </a:lnTo>
                <a:lnTo>
                  <a:pt x="642" y="1194"/>
                </a:lnTo>
                <a:lnTo>
                  <a:pt x="642" y="1194"/>
                </a:lnTo>
                <a:lnTo>
                  <a:pt x="670" y="1147"/>
                </a:lnTo>
                <a:lnTo>
                  <a:pt x="693" y="1107"/>
                </a:lnTo>
                <a:lnTo>
                  <a:pt x="693" y="1107"/>
                </a:lnTo>
                <a:lnTo>
                  <a:pt x="719" y="1081"/>
                </a:lnTo>
                <a:lnTo>
                  <a:pt x="769" y="1031"/>
                </a:lnTo>
                <a:lnTo>
                  <a:pt x="839" y="959"/>
                </a:lnTo>
                <a:lnTo>
                  <a:pt x="839" y="959"/>
                </a:lnTo>
                <a:lnTo>
                  <a:pt x="845" y="968"/>
                </a:lnTo>
                <a:lnTo>
                  <a:pt x="853" y="975"/>
                </a:lnTo>
                <a:lnTo>
                  <a:pt x="864" y="985"/>
                </a:lnTo>
                <a:lnTo>
                  <a:pt x="880" y="997"/>
                </a:lnTo>
                <a:lnTo>
                  <a:pt x="890" y="1002"/>
                </a:lnTo>
                <a:lnTo>
                  <a:pt x="901" y="1008"/>
                </a:lnTo>
                <a:lnTo>
                  <a:pt x="914" y="1013"/>
                </a:lnTo>
                <a:lnTo>
                  <a:pt x="929" y="1017"/>
                </a:lnTo>
                <a:lnTo>
                  <a:pt x="944" y="1021"/>
                </a:lnTo>
                <a:lnTo>
                  <a:pt x="961" y="1024"/>
                </a:lnTo>
                <a:lnTo>
                  <a:pt x="961" y="1024"/>
                </a:lnTo>
                <a:lnTo>
                  <a:pt x="1030" y="1036"/>
                </a:lnTo>
                <a:lnTo>
                  <a:pt x="1092" y="1046"/>
                </a:lnTo>
                <a:lnTo>
                  <a:pt x="1121" y="1049"/>
                </a:lnTo>
                <a:lnTo>
                  <a:pt x="1148" y="1052"/>
                </a:lnTo>
                <a:lnTo>
                  <a:pt x="1173" y="1052"/>
                </a:lnTo>
                <a:lnTo>
                  <a:pt x="1196" y="1051"/>
                </a:lnTo>
                <a:lnTo>
                  <a:pt x="1196" y="1051"/>
                </a:lnTo>
                <a:lnTo>
                  <a:pt x="1234" y="1047"/>
                </a:lnTo>
                <a:lnTo>
                  <a:pt x="1263" y="1044"/>
                </a:lnTo>
                <a:lnTo>
                  <a:pt x="1286" y="1044"/>
                </a:lnTo>
                <a:lnTo>
                  <a:pt x="1303" y="1044"/>
                </a:lnTo>
                <a:lnTo>
                  <a:pt x="1303" y="1044"/>
                </a:lnTo>
                <a:lnTo>
                  <a:pt x="1320" y="1044"/>
                </a:lnTo>
                <a:lnTo>
                  <a:pt x="1335" y="1044"/>
                </a:lnTo>
                <a:lnTo>
                  <a:pt x="1342" y="1047"/>
                </a:lnTo>
                <a:lnTo>
                  <a:pt x="1348" y="1049"/>
                </a:lnTo>
                <a:lnTo>
                  <a:pt x="1355" y="1054"/>
                </a:lnTo>
                <a:lnTo>
                  <a:pt x="1361" y="1061"/>
                </a:lnTo>
                <a:lnTo>
                  <a:pt x="1361" y="1061"/>
                </a:lnTo>
                <a:lnTo>
                  <a:pt x="1367" y="1067"/>
                </a:lnTo>
                <a:lnTo>
                  <a:pt x="1375" y="1073"/>
                </a:lnTo>
                <a:lnTo>
                  <a:pt x="1382" y="1078"/>
                </a:lnTo>
                <a:lnTo>
                  <a:pt x="1389" y="1082"/>
                </a:lnTo>
                <a:lnTo>
                  <a:pt x="1401" y="1087"/>
                </a:lnTo>
                <a:lnTo>
                  <a:pt x="1405" y="1090"/>
                </a:lnTo>
                <a:lnTo>
                  <a:pt x="1405" y="1090"/>
                </a:lnTo>
                <a:lnTo>
                  <a:pt x="1461" y="1235"/>
                </a:lnTo>
                <a:lnTo>
                  <a:pt x="1501" y="1342"/>
                </a:lnTo>
                <a:lnTo>
                  <a:pt x="1524" y="1403"/>
                </a:lnTo>
                <a:lnTo>
                  <a:pt x="1524" y="1403"/>
                </a:lnTo>
                <a:lnTo>
                  <a:pt x="1530" y="1424"/>
                </a:lnTo>
                <a:lnTo>
                  <a:pt x="1535" y="1443"/>
                </a:lnTo>
                <a:lnTo>
                  <a:pt x="1539" y="1461"/>
                </a:lnTo>
                <a:lnTo>
                  <a:pt x="1544" y="1475"/>
                </a:lnTo>
                <a:lnTo>
                  <a:pt x="1544" y="1475"/>
                </a:lnTo>
                <a:lnTo>
                  <a:pt x="1550" y="1487"/>
                </a:lnTo>
                <a:lnTo>
                  <a:pt x="1558" y="1498"/>
                </a:lnTo>
                <a:lnTo>
                  <a:pt x="1565" y="1508"/>
                </a:lnTo>
                <a:lnTo>
                  <a:pt x="1571" y="1517"/>
                </a:lnTo>
                <a:lnTo>
                  <a:pt x="1571" y="1517"/>
                </a:lnTo>
                <a:lnTo>
                  <a:pt x="1575" y="1525"/>
                </a:lnTo>
                <a:lnTo>
                  <a:pt x="1578" y="1532"/>
                </a:lnTo>
                <a:lnTo>
                  <a:pt x="1583" y="1541"/>
                </a:lnTo>
                <a:lnTo>
                  <a:pt x="1589" y="1554"/>
                </a:lnTo>
                <a:lnTo>
                  <a:pt x="1589" y="1554"/>
                </a:lnTo>
                <a:lnTo>
                  <a:pt x="1593" y="1560"/>
                </a:lnTo>
                <a:lnTo>
                  <a:pt x="1595" y="1566"/>
                </a:lnTo>
                <a:lnTo>
                  <a:pt x="1598" y="1572"/>
                </a:lnTo>
                <a:lnTo>
                  <a:pt x="1601" y="1577"/>
                </a:lnTo>
                <a:lnTo>
                  <a:pt x="1605" y="1583"/>
                </a:lnTo>
                <a:lnTo>
                  <a:pt x="1611" y="1586"/>
                </a:lnTo>
                <a:lnTo>
                  <a:pt x="1620" y="1589"/>
                </a:lnTo>
                <a:lnTo>
                  <a:pt x="1631" y="1591"/>
                </a:lnTo>
                <a:lnTo>
                  <a:pt x="1631" y="1591"/>
                </a:lnTo>
                <a:lnTo>
                  <a:pt x="1645" y="1593"/>
                </a:lnTo>
                <a:lnTo>
                  <a:pt x="1658" y="1591"/>
                </a:lnTo>
                <a:lnTo>
                  <a:pt x="1670" y="1589"/>
                </a:lnTo>
                <a:lnTo>
                  <a:pt x="1682" y="1585"/>
                </a:lnTo>
                <a:lnTo>
                  <a:pt x="1690" y="1581"/>
                </a:lnTo>
                <a:lnTo>
                  <a:pt x="1697" y="1577"/>
                </a:lnTo>
                <a:lnTo>
                  <a:pt x="1700" y="1572"/>
                </a:lnTo>
                <a:lnTo>
                  <a:pt x="1700" y="1571"/>
                </a:lnTo>
                <a:lnTo>
                  <a:pt x="1700" y="1569"/>
                </a:lnTo>
                <a:lnTo>
                  <a:pt x="1700" y="1569"/>
                </a:lnTo>
                <a:lnTo>
                  <a:pt x="1693" y="1557"/>
                </a:lnTo>
                <a:lnTo>
                  <a:pt x="1683" y="1542"/>
                </a:lnTo>
                <a:lnTo>
                  <a:pt x="1669" y="1525"/>
                </a:lnTo>
                <a:lnTo>
                  <a:pt x="1654" y="1508"/>
                </a:lnTo>
                <a:lnTo>
                  <a:pt x="1654" y="1508"/>
                </a:lnTo>
                <a:lnTo>
                  <a:pt x="1636" y="1493"/>
                </a:lnTo>
                <a:lnTo>
                  <a:pt x="1620" y="1476"/>
                </a:lnTo>
                <a:lnTo>
                  <a:pt x="1614" y="1468"/>
                </a:lnTo>
                <a:lnTo>
                  <a:pt x="1608" y="1460"/>
                </a:lnTo>
                <a:lnTo>
                  <a:pt x="1603" y="1452"/>
                </a:lnTo>
                <a:lnTo>
                  <a:pt x="1600" y="1445"/>
                </a:lnTo>
                <a:lnTo>
                  <a:pt x="1600" y="1445"/>
                </a:lnTo>
                <a:lnTo>
                  <a:pt x="1594" y="1432"/>
                </a:lnTo>
                <a:lnTo>
                  <a:pt x="1589" y="1421"/>
                </a:lnTo>
                <a:lnTo>
                  <a:pt x="1583" y="1407"/>
                </a:lnTo>
                <a:lnTo>
                  <a:pt x="1579" y="1398"/>
                </a:lnTo>
                <a:lnTo>
                  <a:pt x="1575" y="1386"/>
                </a:lnTo>
                <a:lnTo>
                  <a:pt x="1575" y="1386"/>
                </a:lnTo>
                <a:lnTo>
                  <a:pt x="1558" y="1310"/>
                </a:lnTo>
                <a:lnTo>
                  <a:pt x="1541" y="1245"/>
                </a:lnTo>
                <a:lnTo>
                  <a:pt x="1541" y="1245"/>
                </a:lnTo>
                <a:lnTo>
                  <a:pt x="1539" y="1236"/>
                </a:lnTo>
                <a:lnTo>
                  <a:pt x="1538" y="1225"/>
                </a:lnTo>
                <a:lnTo>
                  <a:pt x="1536" y="1202"/>
                </a:lnTo>
                <a:lnTo>
                  <a:pt x="1535" y="1176"/>
                </a:lnTo>
                <a:lnTo>
                  <a:pt x="1535" y="1176"/>
                </a:lnTo>
                <a:lnTo>
                  <a:pt x="1553" y="1205"/>
                </a:lnTo>
                <a:lnTo>
                  <a:pt x="1568" y="1228"/>
                </a:lnTo>
                <a:lnTo>
                  <a:pt x="1578" y="1241"/>
                </a:lnTo>
                <a:lnTo>
                  <a:pt x="1578" y="1241"/>
                </a:lnTo>
                <a:lnTo>
                  <a:pt x="1584" y="1246"/>
                </a:lnTo>
                <a:lnTo>
                  <a:pt x="1591" y="1249"/>
                </a:lnTo>
                <a:lnTo>
                  <a:pt x="1596" y="1251"/>
                </a:lnTo>
                <a:lnTo>
                  <a:pt x="1600" y="1254"/>
                </a:lnTo>
                <a:lnTo>
                  <a:pt x="1600" y="1254"/>
                </a:lnTo>
                <a:lnTo>
                  <a:pt x="1601" y="1256"/>
                </a:lnTo>
                <a:lnTo>
                  <a:pt x="1604" y="1256"/>
                </a:lnTo>
                <a:lnTo>
                  <a:pt x="1606" y="1260"/>
                </a:lnTo>
                <a:lnTo>
                  <a:pt x="1610" y="1269"/>
                </a:lnTo>
                <a:lnTo>
                  <a:pt x="1610" y="1269"/>
                </a:lnTo>
                <a:lnTo>
                  <a:pt x="1614" y="1279"/>
                </a:lnTo>
                <a:lnTo>
                  <a:pt x="1619" y="1303"/>
                </a:lnTo>
                <a:lnTo>
                  <a:pt x="1619" y="1303"/>
                </a:lnTo>
                <a:lnTo>
                  <a:pt x="1624" y="1325"/>
                </a:lnTo>
                <a:lnTo>
                  <a:pt x="1626" y="1338"/>
                </a:lnTo>
                <a:lnTo>
                  <a:pt x="1626" y="1342"/>
                </a:lnTo>
                <a:lnTo>
                  <a:pt x="1628" y="1344"/>
                </a:lnTo>
                <a:lnTo>
                  <a:pt x="1630" y="1345"/>
                </a:lnTo>
                <a:lnTo>
                  <a:pt x="1634" y="1345"/>
                </a:lnTo>
                <a:lnTo>
                  <a:pt x="1634" y="1345"/>
                </a:lnTo>
                <a:lnTo>
                  <a:pt x="1652" y="1348"/>
                </a:lnTo>
                <a:lnTo>
                  <a:pt x="1665" y="1350"/>
                </a:lnTo>
                <a:lnTo>
                  <a:pt x="1682" y="1353"/>
                </a:lnTo>
                <a:lnTo>
                  <a:pt x="1695" y="1353"/>
                </a:lnTo>
                <a:lnTo>
                  <a:pt x="1703" y="1353"/>
                </a:lnTo>
                <a:lnTo>
                  <a:pt x="1708" y="1350"/>
                </a:lnTo>
                <a:lnTo>
                  <a:pt x="1713" y="1349"/>
                </a:lnTo>
                <a:lnTo>
                  <a:pt x="1717" y="1345"/>
                </a:lnTo>
                <a:lnTo>
                  <a:pt x="1719" y="1342"/>
                </a:lnTo>
                <a:lnTo>
                  <a:pt x="1720" y="1337"/>
                </a:lnTo>
                <a:lnTo>
                  <a:pt x="1720" y="1337"/>
                </a:lnTo>
                <a:lnTo>
                  <a:pt x="1719" y="1325"/>
                </a:lnTo>
                <a:lnTo>
                  <a:pt x="1718" y="1315"/>
                </a:lnTo>
                <a:lnTo>
                  <a:pt x="1715" y="1308"/>
                </a:lnTo>
                <a:lnTo>
                  <a:pt x="1713" y="1300"/>
                </a:lnTo>
                <a:lnTo>
                  <a:pt x="1705" y="1289"/>
                </a:lnTo>
                <a:lnTo>
                  <a:pt x="1700" y="1284"/>
                </a:lnTo>
                <a:lnTo>
                  <a:pt x="1700" y="1284"/>
                </a:lnTo>
                <a:lnTo>
                  <a:pt x="1693" y="1279"/>
                </a:lnTo>
                <a:lnTo>
                  <a:pt x="1683" y="1273"/>
                </a:lnTo>
                <a:lnTo>
                  <a:pt x="1677" y="1268"/>
                </a:lnTo>
                <a:lnTo>
                  <a:pt x="1670" y="1261"/>
                </a:lnTo>
                <a:lnTo>
                  <a:pt x="1663" y="1253"/>
                </a:lnTo>
                <a:lnTo>
                  <a:pt x="1655" y="1241"/>
                </a:lnTo>
                <a:lnTo>
                  <a:pt x="1655" y="1241"/>
                </a:lnTo>
                <a:lnTo>
                  <a:pt x="1645" y="1223"/>
                </a:lnTo>
                <a:lnTo>
                  <a:pt x="1641" y="1214"/>
                </a:lnTo>
                <a:lnTo>
                  <a:pt x="1640" y="1207"/>
                </a:lnTo>
                <a:lnTo>
                  <a:pt x="1638" y="1196"/>
                </a:lnTo>
                <a:lnTo>
                  <a:pt x="1638" y="1196"/>
                </a:lnTo>
                <a:lnTo>
                  <a:pt x="1634" y="1181"/>
                </a:lnTo>
                <a:lnTo>
                  <a:pt x="1631" y="1175"/>
                </a:lnTo>
                <a:lnTo>
                  <a:pt x="1628" y="1169"/>
                </a:lnTo>
                <a:lnTo>
                  <a:pt x="1616" y="1154"/>
                </a:lnTo>
                <a:lnTo>
                  <a:pt x="1598" y="1133"/>
                </a:lnTo>
                <a:lnTo>
                  <a:pt x="1598" y="1133"/>
                </a:lnTo>
                <a:lnTo>
                  <a:pt x="1586" y="1121"/>
                </a:lnTo>
                <a:lnTo>
                  <a:pt x="1578" y="1107"/>
                </a:lnTo>
                <a:lnTo>
                  <a:pt x="1571" y="1093"/>
                </a:lnTo>
                <a:lnTo>
                  <a:pt x="1566" y="1078"/>
                </a:lnTo>
                <a:lnTo>
                  <a:pt x="1563" y="1066"/>
                </a:lnTo>
                <a:lnTo>
                  <a:pt x="1560" y="1053"/>
                </a:lnTo>
                <a:lnTo>
                  <a:pt x="1558" y="1038"/>
                </a:lnTo>
                <a:lnTo>
                  <a:pt x="1558" y="1038"/>
                </a:lnTo>
                <a:lnTo>
                  <a:pt x="1556" y="1027"/>
                </a:lnTo>
                <a:lnTo>
                  <a:pt x="1553" y="1018"/>
                </a:lnTo>
                <a:lnTo>
                  <a:pt x="1546" y="1002"/>
                </a:lnTo>
                <a:lnTo>
                  <a:pt x="1546" y="1002"/>
                </a:lnTo>
                <a:lnTo>
                  <a:pt x="1545" y="994"/>
                </a:lnTo>
                <a:lnTo>
                  <a:pt x="1544" y="982"/>
                </a:lnTo>
                <a:lnTo>
                  <a:pt x="1541" y="944"/>
                </a:lnTo>
                <a:lnTo>
                  <a:pt x="1541" y="944"/>
                </a:lnTo>
                <a:lnTo>
                  <a:pt x="1540" y="910"/>
                </a:lnTo>
                <a:lnTo>
                  <a:pt x="1540" y="863"/>
                </a:lnTo>
                <a:lnTo>
                  <a:pt x="1541" y="768"/>
                </a:lnTo>
                <a:lnTo>
                  <a:pt x="1541" y="768"/>
                </a:lnTo>
                <a:lnTo>
                  <a:pt x="1541" y="730"/>
                </a:lnTo>
                <a:lnTo>
                  <a:pt x="1541" y="686"/>
                </a:lnTo>
                <a:lnTo>
                  <a:pt x="1543" y="666"/>
                </a:lnTo>
                <a:lnTo>
                  <a:pt x="1544" y="648"/>
                </a:lnTo>
                <a:lnTo>
                  <a:pt x="1546" y="634"/>
                </a:lnTo>
                <a:lnTo>
                  <a:pt x="1549" y="629"/>
                </a:lnTo>
                <a:lnTo>
                  <a:pt x="1550" y="625"/>
                </a:lnTo>
                <a:lnTo>
                  <a:pt x="1550" y="625"/>
                </a:lnTo>
                <a:lnTo>
                  <a:pt x="1558" y="618"/>
                </a:lnTo>
                <a:lnTo>
                  <a:pt x="1571" y="607"/>
                </a:lnTo>
                <a:lnTo>
                  <a:pt x="1608" y="583"/>
                </a:lnTo>
                <a:lnTo>
                  <a:pt x="1644" y="561"/>
                </a:lnTo>
                <a:lnTo>
                  <a:pt x="1657" y="554"/>
                </a:lnTo>
                <a:lnTo>
                  <a:pt x="1664" y="551"/>
                </a:lnTo>
                <a:lnTo>
                  <a:pt x="1664" y="551"/>
                </a:lnTo>
                <a:lnTo>
                  <a:pt x="1679" y="551"/>
                </a:lnTo>
                <a:lnTo>
                  <a:pt x="1702" y="551"/>
                </a:lnTo>
                <a:lnTo>
                  <a:pt x="1713" y="553"/>
                </a:lnTo>
                <a:lnTo>
                  <a:pt x="1723" y="554"/>
                </a:lnTo>
                <a:lnTo>
                  <a:pt x="1730" y="556"/>
                </a:lnTo>
                <a:lnTo>
                  <a:pt x="1732" y="559"/>
                </a:lnTo>
                <a:lnTo>
                  <a:pt x="1734" y="560"/>
                </a:lnTo>
                <a:lnTo>
                  <a:pt x="1734" y="560"/>
                </a:lnTo>
                <a:lnTo>
                  <a:pt x="1738" y="574"/>
                </a:lnTo>
                <a:lnTo>
                  <a:pt x="1744" y="597"/>
                </a:lnTo>
                <a:lnTo>
                  <a:pt x="1748" y="607"/>
                </a:lnTo>
                <a:lnTo>
                  <a:pt x="1753" y="618"/>
                </a:lnTo>
                <a:lnTo>
                  <a:pt x="1758" y="625"/>
                </a:lnTo>
                <a:lnTo>
                  <a:pt x="1763" y="632"/>
                </a:lnTo>
                <a:lnTo>
                  <a:pt x="1763" y="632"/>
                </a:lnTo>
                <a:lnTo>
                  <a:pt x="1773" y="640"/>
                </a:lnTo>
                <a:lnTo>
                  <a:pt x="1784" y="648"/>
                </a:lnTo>
                <a:lnTo>
                  <a:pt x="1796" y="654"/>
                </a:lnTo>
                <a:lnTo>
                  <a:pt x="1802" y="656"/>
                </a:lnTo>
                <a:lnTo>
                  <a:pt x="1807" y="656"/>
                </a:lnTo>
                <a:lnTo>
                  <a:pt x="1807" y="656"/>
                </a:lnTo>
                <a:lnTo>
                  <a:pt x="1813" y="656"/>
                </a:lnTo>
                <a:lnTo>
                  <a:pt x="1818" y="654"/>
                </a:lnTo>
                <a:lnTo>
                  <a:pt x="1826" y="651"/>
                </a:lnTo>
                <a:lnTo>
                  <a:pt x="1831" y="647"/>
                </a:lnTo>
                <a:lnTo>
                  <a:pt x="1832" y="646"/>
                </a:lnTo>
                <a:lnTo>
                  <a:pt x="1832" y="646"/>
                </a:lnTo>
                <a:lnTo>
                  <a:pt x="1837" y="644"/>
                </a:lnTo>
                <a:lnTo>
                  <a:pt x="1863" y="640"/>
                </a:lnTo>
                <a:lnTo>
                  <a:pt x="1863" y="640"/>
                </a:lnTo>
                <a:lnTo>
                  <a:pt x="1873" y="638"/>
                </a:lnTo>
                <a:lnTo>
                  <a:pt x="1882" y="635"/>
                </a:lnTo>
                <a:lnTo>
                  <a:pt x="1889" y="633"/>
                </a:lnTo>
                <a:lnTo>
                  <a:pt x="1894" y="629"/>
                </a:lnTo>
                <a:lnTo>
                  <a:pt x="1899" y="625"/>
                </a:lnTo>
                <a:lnTo>
                  <a:pt x="1902" y="620"/>
                </a:lnTo>
                <a:lnTo>
                  <a:pt x="1903" y="615"/>
                </a:lnTo>
                <a:lnTo>
                  <a:pt x="1903" y="612"/>
                </a:lnTo>
                <a:lnTo>
                  <a:pt x="1903" y="612"/>
                </a:lnTo>
                <a:lnTo>
                  <a:pt x="1901" y="593"/>
                </a:lnTo>
                <a:lnTo>
                  <a:pt x="1899" y="583"/>
                </a:lnTo>
                <a:lnTo>
                  <a:pt x="1894" y="571"/>
                </a:lnTo>
                <a:lnTo>
                  <a:pt x="1894" y="571"/>
                </a:lnTo>
                <a:lnTo>
                  <a:pt x="1889" y="559"/>
                </a:lnTo>
                <a:lnTo>
                  <a:pt x="1882" y="535"/>
                </a:lnTo>
                <a:lnTo>
                  <a:pt x="1864" y="469"/>
                </a:lnTo>
                <a:lnTo>
                  <a:pt x="1847" y="401"/>
                </a:lnTo>
                <a:lnTo>
                  <a:pt x="1836" y="363"/>
                </a:lnTo>
                <a:lnTo>
                  <a:pt x="1836" y="363"/>
                </a:lnTo>
                <a:lnTo>
                  <a:pt x="1816" y="299"/>
                </a:lnTo>
                <a:lnTo>
                  <a:pt x="1803" y="264"/>
                </a:lnTo>
                <a:lnTo>
                  <a:pt x="1799" y="252"/>
                </a:lnTo>
                <a:lnTo>
                  <a:pt x="1797" y="248"/>
                </a:lnTo>
                <a:lnTo>
                  <a:pt x="1797" y="248"/>
                </a:lnTo>
                <a:lnTo>
                  <a:pt x="1794" y="245"/>
                </a:lnTo>
                <a:lnTo>
                  <a:pt x="1793" y="243"/>
                </a:lnTo>
                <a:lnTo>
                  <a:pt x="1792" y="232"/>
                </a:lnTo>
                <a:lnTo>
                  <a:pt x="1789" y="210"/>
                </a:lnTo>
                <a:lnTo>
                  <a:pt x="1789" y="210"/>
                </a:lnTo>
                <a:lnTo>
                  <a:pt x="1791" y="200"/>
                </a:lnTo>
                <a:lnTo>
                  <a:pt x="1794" y="188"/>
                </a:lnTo>
                <a:lnTo>
                  <a:pt x="1794" y="181"/>
                </a:lnTo>
                <a:lnTo>
                  <a:pt x="1794" y="176"/>
                </a:lnTo>
                <a:lnTo>
                  <a:pt x="1793" y="173"/>
                </a:lnTo>
                <a:lnTo>
                  <a:pt x="1789" y="169"/>
                </a:lnTo>
                <a:lnTo>
                  <a:pt x="1789" y="169"/>
                </a:lnTo>
                <a:lnTo>
                  <a:pt x="1786" y="168"/>
                </a:lnTo>
                <a:lnTo>
                  <a:pt x="1782" y="166"/>
                </a:lnTo>
                <a:lnTo>
                  <a:pt x="1777" y="166"/>
                </a:lnTo>
                <a:lnTo>
                  <a:pt x="1774" y="168"/>
                </a:lnTo>
                <a:lnTo>
                  <a:pt x="1769" y="170"/>
                </a:lnTo>
                <a:lnTo>
                  <a:pt x="1767" y="171"/>
                </a:lnTo>
                <a:lnTo>
                  <a:pt x="1767" y="174"/>
                </a:lnTo>
                <a:lnTo>
                  <a:pt x="1767" y="174"/>
                </a:lnTo>
                <a:lnTo>
                  <a:pt x="1767" y="175"/>
                </a:lnTo>
                <a:lnTo>
                  <a:pt x="1765" y="178"/>
                </a:lnTo>
                <a:lnTo>
                  <a:pt x="1760" y="184"/>
                </a:lnTo>
                <a:lnTo>
                  <a:pt x="1753" y="190"/>
                </a:lnTo>
                <a:lnTo>
                  <a:pt x="1740" y="210"/>
                </a:lnTo>
                <a:lnTo>
                  <a:pt x="1700" y="174"/>
                </a:lnTo>
                <a:lnTo>
                  <a:pt x="1654" y="156"/>
                </a:lnTo>
                <a:lnTo>
                  <a:pt x="1634" y="165"/>
                </a:lnTo>
                <a:lnTo>
                  <a:pt x="1604" y="163"/>
                </a:lnTo>
                <a:lnTo>
                  <a:pt x="1604" y="163"/>
                </a:lnTo>
                <a:lnTo>
                  <a:pt x="1601" y="161"/>
                </a:lnTo>
                <a:lnTo>
                  <a:pt x="1596" y="161"/>
                </a:lnTo>
                <a:lnTo>
                  <a:pt x="1594" y="161"/>
                </a:lnTo>
                <a:lnTo>
                  <a:pt x="1590" y="163"/>
                </a:lnTo>
                <a:lnTo>
                  <a:pt x="1586" y="165"/>
                </a:lnTo>
                <a:lnTo>
                  <a:pt x="1584" y="169"/>
                </a:lnTo>
                <a:lnTo>
                  <a:pt x="1584" y="169"/>
                </a:lnTo>
                <a:lnTo>
                  <a:pt x="1580" y="180"/>
                </a:lnTo>
                <a:lnTo>
                  <a:pt x="1579" y="193"/>
                </a:lnTo>
                <a:lnTo>
                  <a:pt x="1578" y="205"/>
                </a:lnTo>
                <a:lnTo>
                  <a:pt x="1578" y="205"/>
                </a:lnTo>
                <a:lnTo>
                  <a:pt x="1579" y="213"/>
                </a:lnTo>
                <a:lnTo>
                  <a:pt x="1579" y="219"/>
                </a:lnTo>
                <a:lnTo>
                  <a:pt x="1578" y="228"/>
                </a:lnTo>
                <a:lnTo>
                  <a:pt x="1578" y="228"/>
                </a:lnTo>
                <a:lnTo>
                  <a:pt x="1575" y="237"/>
                </a:lnTo>
                <a:lnTo>
                  <a:pt x="1570" y="245"/>
                </a:lnTo>
                <a:lnTo>
                  <a:pt x="1564" y="252"/>
                </a:lnTo>
                <a:lnTo>
                  <a:pt x="1560" y="257"/>
                </a:lnTo>
                <a:lnTo>
                  <a:pt x="1560" y="257"/>
                </a:lnTo>
                <a:lnTo>
                  <a:pt x="1551" y="263"/>
                </a:lnTo>
                <a:lnTo>
                  <a:pt x="1538" y="270"/>
                </a:lnTo>
                <a:lnTo>
                  <a:pt x="1538" y="270"/>
                </a:lnTo>
                <a:lnTo>
                  <a:pt x="1530" y="272"/>
                </a:lnTo>
                <a:lnTo>
                  <a:pt x="1525" y="273"/>
                </a:lnTo>
                <a:lnTo>
                  <a:pt x="1518" y="273"/>
                </a:lnTo>
                <a:lnTo>
                  <a:pt x="1506" y="274"/>
                </a:lnTo>
                <a:lnTo>
                  <a:pt x="1506" y="274"/>
                </a:lnTo>
                <a:lnTo>
                  <a:pt x="1492" y="277"/>
                </a:lnTo>
                <a:lnTo>
                  <a:pt x="1480" y="277"/>
                </a:lnTo>
                <a:lnTo>
                  <a:pt x="1472" y="278"/>
                </a:lnTo>
                <a:lnTo>
                  <a:pt x="1469" y="279"/>
                </a:lnTo>
                <a:lnTo>
                  <a:pt x="1467" y="282"/>
                </a:lnTo>
                <a:lnTo>
                  <a:pt x="1467" y="282"/>
                </a:lnTo>
                <a:lnTo>
                  <a:pt x="1466" y="284"/>
                </a:lnTo>
                <a:lnTo>
                  <a:pt x="1461" y="287"/>
                </a:lnTo>
                <a:lnTo>
                  <a:pt x="1447" y="292"/>
                </a:lnTo>
                <a:lnTo>
                  <a:pt x="1426" y="299"/>
                </a:lnTo>
                <a:lnTo>
                  <a:pt x="1426" y="299"/>
                </a:lnTo>
                <a:lnTo>
                  <a:pt x="1425" y="301"/>
                </a:lnTo>
                <a:lnTo>
                  <a:pt x="1426" y="303"/>
                </a:lnTo>
                <a:lnTo>
                  <a:pt x="1432" y="311"/>
                </a:lnTo>
                <a:lnTo>
                  <a:pt x="1441" y="321"/>
                </a:lnTo>
                <a:lnTo>
                  <a:pt x="1441" y="321"/>
                </a:lnTo>
                <a:lnTo>
                  <a:pt x="1437" y="326"/>
                </a:lnTo>
                <a:lnTo>
                  <a:pt x="1424" y="339"/>
                </a:lnTo>
                <a:lnTo>
                  <a:pt x="1424" y="339"/>
                </a:lnTo>
                <a:lnTo>
                  <a:pt x="1417" y="344"/>
                </a:lnTo>
                <a:lnTo>
                  <a:pt x="1409" y="351"/>
                </a:lnTo>
                <a:lnTo>
                  <a:pt x="1386" y="363"/>
                </a:lnTo>
                <a:lnTo>
                  <a:pt x="1357" y="377"/>
                </a:lnTo>
                <a:lnTo>
                  <a:pt x="1417" y="228"/>
                </a:lnTo>
                <a:lnTo>
                  <a:pt x="1424" y="205"/>
                </a:lnTo>
                <a:lnTo>
                  <a:pt x="1424" y="205"/>
                </a:lnTo>
                <a:lnTo>
                  <a:pt x="1430" y="205"/>
                </a:lnTo>
                <a:lnTo>
                  <a:pt x="1437" y="205"/>
                </a:lnTo>
                <a:lnTo>
                  <a:pt x="1445" y="205"/>
                </a:lnTo>
                <a:lnTo>
                  <a:pt x="1452" y="203"/>
                </a:lnTo>
                <a:lnTo>
                  <a:pt x="1459" y="200"/>
                </a:lnTo>
                <a:lnTo>
                  <a:pt x="1461" y="198"/>
                </a:lnTo>
                <a:lnTo>
                  <a:pt x="1464" y="195"/>
                </a:lnTo>
                <a:lnTo>
                  <a:pt x="1465" y="191"/>
                </a:lnTo>
                <a:lnTo>
                  <a:pt x="1466" y="188"/>
                </a:lnTo>
                <a:lnTo>
                  <a:pt x="1466" y="188"/>
                </a:lnTo>
                <a:lnTo>
                  <a:pt x="1466" y="154"/>
                </a:lnTo>
                <a:lnTo>
                  <a:pt x="1466" y="154"/>
                </a:lnTo>
                <a:lnTo>
                  <a:pt x="1467" y="145"/>
                </a:lnTo>
                <a:lnTo>
                  <a:pt x="1471" y="121"/>
                </a:lnTo>
                <a:lnTo>
                  <a:pt x="1472" y="106"/>
                </a:lnTo>
                <a:lnTo>
                  <a:pt x="1472" y="90"/>
                </a:lnTo>
                <a:lnTo>
                  <a:pt x="1472" y="74"/>
                </a:lnTo>
                <a:lnTo>
                  <a:pt x="1470" y="58"/>
                </a:lnTo>
                <a:lnTo>
                  <a:pt x="1470" y="58"/>
                </a:lnTo>
                <a:lnTo>
                  <a:pt x="1467" y="51"/>
                </a:lnTo>
                <a:lnTo>
                  <a:pt x="1464" y="43"/>
                </a:lnTo>
                <a:lnTo>
                  <a:pt x="1459" y="37"/>
                </a:lnTo>
                <a:lnTo>
                  <a:pt x="1452" y="31"/>
                </a:lnTo>
                <a:lnTo>
                  <a:pt x="1446" y="25"/>
                </a:lnTo>
                <a:lnTo>
                  <a:pt x="1437" y="20"/>
                </a:lnTo>
                <a:lnTo>
                  <a:pt x="1421" y="11"/>
                </a:lnTo>
                <a:lnTo>
                  <a:pt x="1402" y="5"/>
                </a:lnTo>
                <a:lnTo>
                  <a:pt x="1384" y="1"/>
                </a:lnTo>
                <a:lnTo>
                  <a:pt x="1375" y="0"/>
                </a:lnTo>
                <a:lnTo>
                  <a:pt x="1367" y="0"/>
                </a:lnTo>
                <a:lnTo>
                  <a:pt x="1358" y="1"/>
                </a:lnTo>
                <a:lnTo>
                  <a:pt x="1352" y="2"/>
                </a:lnTo>
                <a:lnTo>
                  <a:pt x="1352" y="2"/>
                </a:lnTo>
                <a:lnTo>
                  <a:pt x="1340" y="7"/>
                </a:lnTo>
                <a:lnTo>
                  <a:pt x="1328" y="13"/>
                </a:lnTo>
                <a:lnTo>
                  <a:pt x="1320" y="21"/>
                </a:lnTo>
                <a:lnTo>
                  <a:pt x="1311" y="28"/>
                </a:lnTo>
                <a:lnTo>
                  <a:pt x="1298" y="42"/>
                </a:lnTo>
                <a:lnTo>
                  <a:pt x="1295" y="47"/>
                </a:lnTo>
                <a:lnTo>
                  <a:pt x="1295" y="47"/>
                </a:lnTo>
                <a:lnTo>
                  <a:pt x="1278" y="45"/>
                </a:lnTo>
                <a:lnTo>
                  <a:pt x="1239" y="40"/>
                </a:lnTo>
                <a:lnTo>
                  <a:pt x="1216" y="37"/>
                </a:lnTo>
                <a:lnTo>
                  <a:pt x="1191" y="35"/>
                </a:lnTo>
                <a:lnTo>
                  <a:pt x="1167" y="35"/>
                </a:lnTo>
                <a:lnTo>
                  <a:pt x="1144" y="36"/>
                </a:lnTo>
                <a:lnTo>
                  <a:pt x="1144" y="36"/>
                </a:lnTo>
                <a:lnTo>
                  <a:pt x="1126" y="38"/>
                </a:lnTo>
                <a:lnTo>
                  <a:pt x="1107" y="43"/>
                </a:lnTo>
                <a:lnTo>
                  <a:pt x="1090" y="48"/>
                </a:lnTo>
                <a:lnTo>
                  <a:pt x="1075" y="53"/>
                </a:lnTo>
                <a:lnTo>
                  <a:pt x="1063" y="60"/>
                </a:lnTo>
                <a:lnTo>
                  <a:pt x="1053" y="66"/>
                </a:lnTo>
                <a:lnTo>
                  <a:pt x="1045" y="74"/>
                </a:lnTo>
                <a:lnTo>
                  <a:pt x="1044" y="77"/>
                </a:lnTo>
                <a:lnTo>
                  <a:pt x="1043" y="80"/>
                </a:lnTo>
                <a:lnTo>
                  <a:pt x="1043" y="80"/>
                </a:lnTo>
                <a:lnTo>
                  <a:pt x="1038" y="97"/>
                </a:lnTo>
                <a:lnTo>
                  <a:pt x="1035" y="101"/>
                </a:lnTo>
                <a:lnTo>
                  <a:pt x="1030" y="105"/>
                </a:lnTo>
                <a:lnTo>
                  <a:pt x="1030" y="105"/>
                </a:lnTo>
                <a:lnTo>
                  <a:pt x="1017" y="114"/>
                </a:lnTo>
                <a:lnTo>
                  <a:pt x="1005" y="120"/>
                </a:lnTo>
                <a:lnTo>
                  <a:pt x="994" y="129"/>
                </a:lnTo>
                <a:lnTo>
                  <a:pt x="983" y="140"/>
                </a:lnTo>
                <a:lnTo>
                  <a:pt x="978" y="148"/>
                </a:lnTo>
                <a:lnTo>
                  <a:pt x="973" y="154"/>
                </a:lnTo>
                <a:lnTo>
                  <a:pt x="969" y="163"/>
                </a:lnTo>
                <a:lnTo>
                  <a:pt x="966" y="170"/>
                </a:lnTo>
                <a:lnTo>
                  <a:pt x="964" y="180"/>
                </a:lnTo>
                <a:lnTo>
                  <a:pt x="964" y="190"/>
                </a:lnTo>
                <a:lnTo>
                  <a:pt x="964" y="190"/>
                </a:lnTo>
                <a:lnTo>
                  <a:pt x="965" y="213"/>
                </a:lnTo>
                <a:lnTo>
                  <a:pt x="969" y="240"/>
                </a:lnTo>
                <a:lnTo>
                  <a:pt x="975" y="269"/>
                </a:lnTo>
                <a:lnTo>
                  <a:pt x="983" y="298"/>
                </a:lnTo>
                <a:lnTo>
                  <a:pt x="995" y="348"/>
                </a:lnTo>
                <a:lnTo>
                  <a:pt x="1004" y="375"/>
                </a:lnTo>
                <a:lnTo>
                  <a:pt x="1004" y="375"/>
                </a:lnTo>
                <a:lnTo>
                  <a:pt x="1008" y="387"/>
                </a:lnTo>
                <a:lnTo>
                  <a:pt x="1010" y="403"/>
                </a:lnTo>
                <a:lnTo>
                  <a:pt x="1014" y="418"/>
                </a:lnTo>
                <a:lnTo>
                  <a:pt x="1018" y="428"/>
                </a:lnTo>
                <a:lnTo>
                  <a:pt x="1018" y="428"/>
                </a:lnTo>
                <a:lnTo>
                  <a:pt x="1020" y="435"/>
                </a:lnTo>
                <a:lnTo>
                  <a:pt x="1024" y="440"/>
                </a:lnTo>
                <a:lnTo>
                  <a:pt x="1028" y="445"/>
                </a:lnTo>
                <a:lnTo>
                  <a:pt x="1030" y="451"/>
                </a:lnTo>
                <a:lnTo>
                  <a:pt x="1030" y="451"/>
                </a:lnTo>
                <a:lnTo>
                  <a:pt x="1032" y="454"/>
                </a:lnTo>
                <a:lnTo>
                  <a:pt x="1034" y="455"/>
                </a:lnTo>
                <a:lnTo>
                  <a:pt x="1037" y="456"/>
                </a:lnTo>
                <a:lnTo>
                  <a:pt x="1038" y="459"/>
                </a:lnTo>
                <a:lnTo>
                  <a:pt x="1037" y="462"/>
                </a:lnTo>
                <a:lnTo>
                  <a:pt x="1028" y="476"/>
                </a:lnTo>
                <a:lnTo>
                  <a:pt x="1028" y="476"/>
                </a:lnTo>
                <a:lnTo>
                  <a:pt x="1022" y="486"/>
                </a:lnTo>
                <a:lnTo>
                  <a:pt x="1017" y="497"/>
                </a:lnTo>
                <a:lnTo>
                  <a:pt x="1010" y="510"/>
                </a:lnTo>
                <a:lnTo>
                  <a:pt x="1004" y="521"/>
                </a:lnTo>
                <a:lnTo>
                  <a:pt x="995" y="533"/>
                </a:lnTo>
                <a:lnTo>
                  <a:pt x="992" y="538"/>
                </a:lnTo>
                <a:lnTo>
                  <a:pt x="987" y="541"/>
                </a:lnTo>
                <a:lnTo>
                  <a:pt x="980" y="545"/>
                </a:lnTo>
                <a:lnTo>
                  <a:pt x="974" y="548"/>
                </a:lnTo>
                <a:lnTo>
                  <a:pt x="966" y="550"/>
                </a:lnTo>
                <a:lnTo>
                  <a:pt x="959" y="551"/>
                </a:lnTo>
                <a:lnTo>
                  <a:pt x="959" y="551"/>
                </a:lnTo>
                <a:lnTo>
                  <a:pt x="929" y="554"/>
                </a:lnTo>
                <a:lnTo>
                  <a:pt x="903" y="554"/>
                </a:lnTo>
                <a:lnTo>
                  <a:pt x="880" y="553"/>
                </a:lnTo>
                <a:lnTo>
                  <a:pt x="859" y="551"/>
                </a:lnTo>
                <a:lnTo>
                  <a:pt x="859" y="551"/>
                </a:lnTo>
                <a:lnTo>
                  <a:pt x="854" y="550"/>
                </a:lnTo>
                <a:lnTo>
                  <a:pt x="849" y="549"/>
                </a:lnTo>
                <a:lnTo>
                  <a:pt x="839" y="544"/>
                </a:lnTo>
                <a:lnTo>
                  <a:pt x="827" y="538"/>
                </a:lnTo>
                <a:lnTo>
                  <a:pt x="814" y="531"/>
                </a:lnTo>
                <a:lnTo>
                  <a:pt x="806" y="529"/>
                </a:lnTo>
                <a:lnTo>
                  <a:pt x="797" y="526"/>
                </a:lnTo>
                <a:lnTo>
                  <a:pt x="786" y="525"/>
                </a:lnTo>
                <a:lnTo>
                  <a:pt x="775" y="524"/>
                </a:lnTo>
                <a:lnTo>
                  <a:pt x="762" y="525"/>
                </a:lnTo>
                <a:lnTo>
                  <a:pt x="747" y="526"/>
                </a:lnTo>
                <a:lnTo>
                  <a:pt x="732" y="529"/>
                </a:lnTo>
                <a:lnTo>
                  <a:pt x="714" y="533"/>
                </a:lnTo>
                <a:lnTo>
                  <a:pt x="714" y="533"/>
                </a:lnTo>
                <a:lnTo>
                  <a:pt x="677" y="544"/>
                </a:lnTo>
                <a:lnTo>
                  <a:pt x="643" y="554"/>
                </a:lnTo>
                <a:lnTo>
                  <a:pt x="612" y="564"/>
                </a:lnTo>
                <a:lnTo>
                  <a:pt x="585" y="574"/>
                </a:lnTo>
                <a:lnTo>
                  <a:pt x="561" y="583"/>
                </a:lnTo>
                <a:lnTo>
                  <a:pt x="543" y="590"/>
                </a:lnTo>
                <a:lnTo>
                  <a:pt x="531" y="597"/>
                </a:lnTo>
                <a:lnTo>
                  <a:pt x="527" y="600"/>
                </a:lnTo>
                <a:lnTo>
                  <a:pt x="524" y="603"/>
                </a:lnTo>
                <a:lnTo>
                  <a:pt x="524" y="603"/>
                </a:lnTo>
                <a:lnTo>
                  <a:pt x="516" y="613"/>
                </a:lnTo>
                <a:lnTo>
                  <a:pt x="503" y="625"/>
                </a:lnTo>
                <a:lnTo>
                  <a:pt x="487" y="640"/>
                </a:lnTo>
                <a:lnTo>
                  <a:pt x="487" y="640"/>
                </a:lnTo>
                <a:lnTo>
                  <a:pt x="473" y="644"/>
                </a:lnTo>
                <a:lnTo>
                  <a:pt x="437" y="656"/>
                </a:lnTo>
                <a:lnTo>
                  <a:pt x="413" y="663"/>
                </a:lnTo>
                <a:lnTo>
                  <a:pt x="388" y="674"/>
                </a:lnTo>
                <a:lnTo>
                  <a:pt x="360" y="687"/>
                </a:lnTo>
                <a:lnTo>
                  <a:pt x="333" y="701"/>
                </a:lnTo>
                <a:lnTo>
                  <a:pt x="333" y="701"/>
                </a:lnTo>
                <a:lnTo>
                  <a:pt x="292" y="725"/>
                </a:lnTo>
                <a:lnTo>
                  <a:pt x="271" y="737"/>
                </a:lnTo>
                <a:lnTo>
                  <a:pt x="264" y="741"/>
                </a:lnTo>
                <a:lnTo>
                  <a:pt x="255" y="743"/>
                </a:lnTo>
                <a:lnTo>
                  <a:pt x="230" y="750"/>
                </a:lnTo>
                <a:lnTo>
                  <a:pt x="230" y="750"/>
                </a:lnTo>
                <a:lnTo>
                  <a:pt x="214" y="753"/>
                </a:lnTo>
                <a:lnTo>
                  <a:pt x="199" y="756"/>
                </a:lnTo>
                <a:lnTo>
                  <a:pt x="174" y="757"/>
                </a:lnTo>
                <a:lnTo>
                  <a:pt x="160" y="758"/>
                </a:lnTo>
                <a:lnTo>
                  <a:pt x="158" y="760"/>
                </a:lnTo>
                <a:lnTo>
                  <a:pt x="159" y="761"/>
                </a:lnTo>
                <a:lnTo>
                  <a:pt x="159" y="761"/>
                </a:lnTo>
                <a:lnTo>
                  <a:pt x="165" y="763"/>
                </a:lnTo>
                <a:lnTo>
                  <a:pt x="174" y="766"/>
                </a:lnTo>
                <a:lnTo>
                  <a:pt x="180" y="768"/>
                </a:lnTo>
                <a:lnTo>
                  <a:pt x="183" y="770"/>
                </a:lnTo>
                <a:lnTo>
                  <a:pt x="183" y="772"/>
                </a:lnTo>
                <a:lnTo>
                  <a:pt x="183" y="772"/>
                </a:lnTo>
                <a:lnTo>
                  <a:pt x="181" y="775"/>
                </a:lnTo>
                <a:lnTo>
                  <a:pt x="178" y="778"/>
                </a:lnTo>
                <a:lnTo>
                  <a:pt x="166" y="786"/>
                </a:lnTo>
                <a:lnTo>
                  <a:pt x="149" y="795"/>
                </a:lnTo>
                <a:lnTo>
                  <a:pt x="181" y="795"/>
                </a:lnTo>
                <a:lnTo>
                  <a:pt x="181" y="795"/>
                </a:lnTo>
                <a:lnTo>
                  <a:pt x="189" y="795"/>
                </a:lnTo>
                <a:lnTo>
                  <a:pt x="195" y="795"/>
                </a:lnTo>
                <a:lnTo>
                  <a:pt x="203" y="796"/>
                </a:lnTo>
                <a:lnTo>
                  <a:pt x="208" y="799"/>
                </a:lnTo>
                <a:lnTo>
                  <a:pt x="210" y="800"/>
                </a:lnTo>
                <a:lnTo>
                  <a:pt x="211" y="802"/>
                </a:lnTo>
                <a:lnTo>
                  <a:pt x="210" y="805"/>
                </a:lnTo>
                <a:lnTo>
                  <a:pt x="209" y="807"/>
                </a:lnTo>
                <a:lnTo>
                  <a:pt x="205" y="811"/>
                </a:lnTo>
                <a:lnTo>
                  <a:pt x="201" y="815"/>
                </a:lnTo>
                <a:lnTo>
                  <a:pt x="201" y="815"/>
                </a:lnTo>
                <a:lnTo>
                  <a:pt x="188" y="825"/>
                </a:lnTo>
                <a:lnTo>
                  <a:pt x="173" y="837"/>
                </a:lnTo>
                <a:lnTo>
                  <a:pt x="158" y="852"/>
                </a:lnTo>
                <a:lnTo>
                  <a:pt x="141" y="870"/>
                </a:lnTo>
                <a:lnTo>
                  <a:pt x="126" y="889"/>
                </a:lnTo>
                <a:lnTo>
                  <a:pt x="112" y="908"/>
                </a:lnTo>
                <a:lnTo>
                  <a:pt x="100" y="928"/>
                </a:lnTo>
                <a:lnTo>
                  <a:pt x="91" y="947"/>
                </a:lnTo>
                <a:lnTo>
                  <a:pt x="91" y="947"/>
                </a:lnTo>
                <a:lnTo>
                  <a:pt x="86" y="963"/>
                </a:lnTo>
                <a:lnTo>
                  <a:pt x="82" y="978"/>
                </a:lnTo>
                <a:lnTo>
                  <a:pt x="76" y="1000"/>
                </a:lnTo>
                <a:lnTo>
                  <a:pt x="74" y="1011"/>
                </a:lnTo>
                <a:lnTo>
                  <a:pt x="69" y="1021"/>
                </a:lnTo>
                <a:lnTo>
                  <a:pt x="62" y="1031"/>
                </a:lnTo>
                <a:lnTo>
                  <a:pt x="54" y="1042"/>
                </a:lnTo>
                <a:lnTo>
                  <a:pt x="54" y="1042"/>
                </a:lnTo>
                <a:close/>
                <a:moveTo>
                  <a:pt x="1216" y="228"/>
                </a:moveTo>
                <a:lnTo>
                  <a:pt x="1216" y="228"/>
                </a:lnTo>
                <a:lnTo>
                  <a:pt x="1219" y="225"/>
                </a:lnTo>
                <a:lnTo>
                  <a:pt x="1223" y="227"/>
                </a:lnTo>
                <a:lnTo>
                  <a:pt x="1234" y="229"/>
                </a:lnTo>
                <a:lnTo>
                  <a:pt x="1248" y="235"/>
                </a:lnTo>
                <a:lnTo>
                  <a:pt x="1256" y="237"/>
                </a:lnTo>
                <a:lnTo>
                  <a:pt x="1263" y="239"/>
                </a:lnTo>
                <a:lnTo>
                  <a:pt x="1263" y="239"/>
                </a:lnTo>
                <a:lnTo>
                  <a:pt x="1271" y="239"/>
                </a:lnTo>
                <a:lnTo>
                  <a:pt x="1278" y="238"/>
                </a:lnTo>
                <a:lnTo>
                  <a:pt x="1291" y="235"/>
                </a:lnTo>
                <a:lnTo>
                  <a:pt x="1300" y="232"/>
                </a:lnTo>
                <a:lnTo>
                  <a:pt x="1303" y="229"/>
                </a:lnTo>
                <a:lnTo>
                  <a:pt x="1303" y="229"/>
                </a:lnTo>
                <a:lnTo>
                  <a:pt x="1305" y="237"/>
                </a:lnTo>
                <a:lnTo>
                  <a:pt x="1307" y="252"/>
                </a:lnTo>
                <a:lnTo>
                  <a:pt x="1307" y="272"/>
                </a:lnTo>
                <a:lnTo>
                  <a:pt x="1307" y="280"/>
                </a:lnTo>
                <a:lnTo>
                  <a:pt x="1305" y="288"/>
                </a:lnTo>
                <a:lnTo>
                  <a:pt x="1305" y="288"/>
                </a:lnTo>
                <a:lnTo>
                  <a:pt x="1298" y="301"/>
                </a:lnTo>
                <a:lnTo>
                  <a:pt x="1292" y="312"/>
                </a:lnTo>
                <a:lnTo>
                  <a:pt x="1288" y="318"/>
                </a:lnTo>
                <a:lnTo>
                  <a:pt x="1286" y="323"/>
                </a:lnTo>
                <a:lnTo>
                  <a:pt x="1285" y="329"/>
                </a:lnTo>
                <a:lnTo>
                  <a:pt x="1286" y="334"/>
                </a:lnTo>
                <a:lnTo>
                  <a:pt x="1286" y="334"/>
                </a:lnTo>
                <a:lnTo>
                  <a:pt x="1291" y="362"/>
                </a:lnTo>
                <a:lnTo>
                  <a:pt x="1295" y="377"/>
                </a:lnTo>
                <a:lnTo>
                  <a:pt x="1295" y="377"/>
                </a:lnTo>
                <a:lnTo>
                  <a:pt x="1286" y="378"/>
                </a:lnTo>
                <a:lnTo>
                  <a:pt x="1263" y="381"/>
                </a:lnTo>
                <a:lnTo>
                  <a:pt x="1263" y="381"/>
                </a:lnTo>
                <a:lnTo>
                  <a:pt x="1260" y="382"/>
                </a:lnTo>
                <a:lnTo>
                  <a:pt x="1257" y="383"/>
                </a:lnTo>
                <a:lnTo>
                  <a:pt x="1252" y="388"/>
                </a:lnTo>
                <a:lnTo>
                  <a:pt x="1248" y="393"/>
                </a:lnTo>
                <a:lnTo>
                  <a:pt x="1246" y="400"/>
                </a:lnTo>
                <a:lnTo>
                  <a:pt x="1243" y="412"/>
                </a:lnTo>
                <a:lnTo>
                  <a:pt x="1242" y="417"/>
                </a:lnTo>
                <a:lnTo>
                  <a:pt x="1242" y="417"/>
                </a:lnTo>
                <a:lnTo>
                  <a:pt x="1239" y="412"/>
                </a:lnTo>
                <a:lnTo>
                  <a:pt x="1233" y="402"/>
                </a:lnTo>
                <a:lnTo>
                  <a:pt x="1233" y="402"/>
                </a:lnTo>
                <a:lnTo>
                  <a:pt x="1232" y="395"/>
                </a:lnTo>
                <a:lnTo>
                  <a:pt x="1232" y="385"/>
                </a:lnTo>
                <a:lnTo>
                  <a:pt x="1229" y="360"/>
                </a:lnTo>
                <a:lnTo>
                  <a:pt x="1229" y="360"/>
                </a:lnTo>
                <a:lnTo>
                  <a:pt x="1228" y="353"/>
                </a:lnTo>
                <a:lnTo>
                  <a:pt x="1226" y="348"/>
                </a:lnTo>
                <a:lnTo>
                  <a:pt x="1218" y="338"/>
                </a:lnTo>
                <a:lnTo>
                  <a:pt x="1211" y="329"/>
                </a:lnTo>
                <a:lnTo>
                  <a:pt x="1204" y="321"/>
                </a:lnTo>
                <a:lnTo>
                  <a:pt x="1204" y="321"/>
                </a:lnTo>
                <a:lnTo>
                  <a:pt x="1202" y="317"/>
                </a:lnTo>
                <a:lnTo>
                  <a:pt x="1197" y="313"/>
                </a:lnTo>
                <a:lnTo>
                  <a:pt x="1187" y="304"/>
                </a:lnTo>
                <a:lnTo>
                  <a:pt x="1177" y="298"/>
                </a:lnTo>
                <a:lnTo>
                  <a:pt x="1176" y="296"/>
                </a:lnTo>
                <a:lnTo>
                  <a:pt x="1176" y="292"/>
                </a:lnTo>
                <a:lnTo>
                  <a:pt x="1176" y="292"/>
                </a:lnTo>
                <a:lnTo>
                  <a:pt x="1194" y="260"/>
                </a:lnTo>
                <a:lnTo>
                  <a:pt x="1207" y="239"/>
                </a:lnTo>
                <a:lnTo>
                  <a:pt x="1216" y="228"/>
                </a:lnTo>
                <a:lnTo>
                  <a:pt x="1216" y="22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4" name="Freeform 8">
            <a:extLst>
              <a:ext uri="{FF2B5EF4-FFF2-40B4-BE49-F238E27FC236}">
                <a16:creationId xmlns:a16="http://schemas.microsoft.com/office/drawing/2014/main" id="{D67CBBF8-2C24-40C0-A365-5CD7FBDCAAF2}"/>
              </a:ext>
            </a:extLst>
          </p:cNvPr>
          <p:cNvSpPr>
            <a:spLocks noEditPoints="1"/>
          </p:cNvSpPr>
          <p:nvPr/>
        </p:nvSpPr>
        <p:spPr bwMode="auto">
          <a:xfrm>
            <a:off x="3803650" y="4095524"/>
            <a:ext cx="2298700" cy="2063750"/>
          </a:xfrm>
          <a:custGeom>
            <a:avLst/>
            <a:gdLst>
              <a:gd name="T0" fmla="*/ 473 w 1448"/>
              <a:gd name="T1" fmla="*/ 36 h 1300"/>
              <a:gd name="T2" fmla="*/ 314 w 1448"/>
              <a:gd name="T3" fmla="*/ 0 h 1300"/>
              <a:gd name="T4" fmla="*/ 270 w 1448"/>
              <a:gd name="T5" fmla="*/ 138 h 1300"/>
              <a:gd name="T6" fmla="*/ 247 w 1448"/>
              <a:gd name="T7" fmla="*/ 228 h 1300"/>
              <a:gd name="T8" fmla="*/ 247 w 1448"/>
              <a:gd name="T9" fmla="*/ 276 h 1300"/>
              <a:gd name="T10" fmla="*/ 133 w 1448"/>
              <a:gd name="T11" fmla="*/ 296 h 1300"/>
              <a:gd name="T12" fmla="*/ 75 w 1448"/>
              <a:gd name="T13" fmla="*/ 329 h 1300"/>
              <a:gd name="T14" fmla="*/ 33 w 1448"/>
              <a:gd name="T15" fmla="*/ 475 h 1300"/>
              <a:gd name="T16" fmla="*/ 6 w 1448"/>
              <a:gd name="T17" fmla="*/ 639 h 1300"/>
              <a:gd name="T18" fmla="*/ 81 w 1448"/>
              <a:gd name="T19" fmla="*/ 664 h 1300"/>
              <a:gd name="T20" fmla="*/ 146 w 1448"/>
              <a:gd name="T21" fmla="*/ 591 h 1300"/>
              <a:gd name="T22" fmla="*/ 138 w 1448"/>
              <a:gd name="T23" fmla="*/ 797 h 1300"/>
              <a:gd name="T24" fmla="*/ 76 w 1448"/>
              <a:gd name="T25" fmla="*/ 1045 h 1300"/>
              <a:gd name="T26" fmla="*/ 120 w 1448"/>
              <a:gd name="T27" fmla="*/ 1152 h 1300"/>
              <a:gd name="T28" fmla="*/ 189 w 1448"/>
              <a:gd name="T29" fmla="*/ 1125 h 1300"/>
              <a:gd name="T30" fmla="*/ 300 w 1448"/>
              <a:gd name="T31" fmla="*/ 961 h 1300"/>
              <a:gd name="T32" fmla="*/ 452 w 1448"/>
              <a:gd name="T33" fmla="*/ 843 h 1300"/>
              <a:gd name="T34" fmla="*/ 468 w 1448"/>
              <a:gd name="T35" fmla="*/ 972 h 1300"/>
              <a:gd name="T36" fmla="*/ 334 w 1448"/>
              <a:gd name="T37" fmla="*/ 1150 h 1300"/>
              <a:gd name="T38" fmla="*/ 401 w 1448"/>
              <a:gd name="T39" fmla="*/ 1170 h 1300"/>
              <a:gd name="T40" fmla="*/ 485 w 1448"/>
              <a:gd name="T41" fmla="*/ 1054 h 1300"/>
              <a:gd name="T42" fmla="*/ 536 w 1448"/>
              <a:gd name="T43" fmla="*/ 1071 h 1300"/>
              <a:gd name="T44" fmla="*/ 447 w 1448"/>
              <a:gd name="T45" fmla="*/ 1272 h 1300"/>
              <a:gd name="T46" fmla="*/ 535 w 1448"/>
              <a:gd name="T47" fmla="*/ 1276 h 1300"/>
              <a:gd name="T48" fmla="*/ 635 w 1448"/>
              <a:gd name="T49" fmla="*/ 919 h 1300"/>
              <a:gd name="T50" fmla="*/ 740 w 1448"/>
              <a:gd name="T51" fmla="*/ 1068 h 1300"/>
              <a:gd name="T52" fmla="*/ 705 w 1448"/>
              <a:gd name="T53" fmla="*/ 1198 h 1300"/>
              <a:gd name="T54" fmla="*/ 780 w 1448"/>
              <a:gd name="T55" fmla="*/ 1079 h 1300"/>
              <a:gd name="T56" fmla="*/ 815 w 1448"/>
              <a:gd name="T57" fmla="*/ 878 h 1300"/>
              <a:gd name="T58" fmla="*/ 907 w 1448"/>
              <a:gd name="T59" fmla="*/ 1129 h 1300"/>
              <a:gd name="T60" fmla="*/ 974 w 1448"/>
              <a:gd name="T61" fmla="*/ 1221 h 1300"/>
              <a:gd name="T62" fmla="*/ 1017 w 1448"/>
              <a:gd name="T63" fmla="*/ 1178 h 1300"/>
              <a:gd name="T64" fmla="*/ 919 w 1448"/>
              <a:gd name="T65" fmla="*/ 1004 h 1300"/>
              <a:gd name="T66" fmla="*/ 952 w 1448"/>
              <a:gd name="T67" fmla="*/ 832 h 1300"/>
              <a:gd name="T68" fmla="*/ 1213 w 1448"/>
              <a:gd name="T69" fmla="*/ 960 h 1300"/>
              <a:gd name="T70" fmla="*/ 1332 w 1448"/>
              <a:gd name="T71" fmla="*/ 1074 h 1300"/>
              <a:gd name="T72" fmla="*/ 1382 w 1448"/>
              <a:gd name="T73" fmla="*/ 1150 h 1300"/>
              <a:gd name="T74" fmla="*/ 1420 w 1448"/>
              <a:gd name="T75" fmla="*/ 1091 h 1300"/>
              <a:gd name="T76" fmla="*/ 1355 w 1448"/>
              <a:gd name="T77" fmla="*/ 968 h 1300"/>
              <a:gd name="T78" fmla="*/ 1312 w 1448"/>
              <a:gd name="T79" fmla="*/ 776 h 1300"/>
              <a:gd name="T80" fmla="*/ 1406 w 1448"/>
              <a:gd name="T81" fmla="*/ 878 h 1300"/>
              <a:gd name="T82" fmla="*/ 1420 w 1448"/>
              <a:gd name="T83" fmla="*/ 785 h 1300"/>
              <a:gd name="T84" fmla="*/ 1309 w 1448"/>
              <a:gd name="T85" fmla="*/ 602 h 1300"/>
              <a:gd name="T86" fmla="*/ 1141 w 1448"/>
              <a:gd name="T87" fmla="*/ 413 h 1300"/>
              <a:gd name="T88" fmla="*/ 904 w 1448"/>
              <a:gd name="T89" fmla="*/ 351 h 1300"/>
              <a:gd name="T90" fmla="*/ 1026 w 1448"/>
              <a:gd name="T91" fmla="*/ 183 h 1300"/>
              <a:gd name="T92" fmla="*/ 805 w 1448"/>
              <a:gd name="T93" fmla="*/ 77 h 1300"/>
              <a:gd name="T94" fmla="*/ 687 w 1448"/>
              <a:gd name="T95" fmla="*/ 21 h 1300"/>
              <a:gd name="T96" fmla="*/ 604 w 1448"/>
              <a:gd name="T97" fmla="*/ 133 h 1300"/>
              <a:gd name="T98" fmla="*/ 637 w 1448"/>
              <a:gd name="T99" fmla="*/ 198 h 1300"/>
              <a:gd name="T100" fmla="*/ 615 w 1448"/>
              <a:gd name="T101" fmla="*/ 238 h 1300"/>
              <a:gd name="T102" fmla="*/ 599 w 1448"/>
              <a:gd name="T103" fmla="*/ 162 h 1300"/>
              <a:gd name="T104" fmla="*/ 735 w 1448"/>
              <a:gd name="T105" fmla="*/ 341 h 1300"/>
              <a:gd name="T106" fmla="*/ 685 w 1448"/>
              <a:gd name="T107" fmla="*/ 327 h 1300"/>
              <a:gd name="T108" fmla="*/ 366 w 1448"/>
              <a:gd name="T109" fmla="*/ 237 h 1300"/>
              <a:gd name="T110" fmla="*/ 323 w 1448"/>
              <a:gd name="T111" fmla="*/ 277 h 1300"/>
              <a:gd name="T112" fmla="*/ 284 w 1448"/>
              <a:gd name="T113" fmla="*/ 837 h 1300"/>
              <a:gd name="T114" fmla="*/ 199 w 1448"/>
              <a:gd name="T115" fmla="*/ 1021 h 1300"/>
              <a:gd name="T116" fmla="*/ 129 w 1448"/>
              <a:gd name="T117" fmla="*/ 1081 h 1300"/>
              <a:gd name="T118" fmla="*/ 114 w 1448"/>
              <a:gd name="T119" fmla="*/ 999 h 1300"/>
              <a:gd name="T120" fmla="*/ 189 w 1448"/>
              <a:gd name="T121" fmla="*/ 835 h 1300"/>
              <a:gd name="T122" fmla="*/ 1314 w 1448"/>
              <a:gd name="T123" fmla="*/ 973 h 1300"/>
              <a:gd name="T124" fmla="*/ 1226 w 1448"/>
              <a:gd name="T125" fmla="*/ 888 h 1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448" h="1300">
                <a:moveTo>
                  <a:pt x="597" y="153"/>
                </a:moveTo>
                <a:lnTo>
                  <a:pt x="597" y="153"/>
                </a:lnTo>
                <a:lnTo>
                  <a:pt x="595" y="147"/>
                </a:lnTo>
                <a:lnTo>
                  <a:pt x="591" y="133"/>
                </a:lnTo>
                <a:lnTo>
                  <a:pt x="584" y="117"/>
                </a:lnTo>
                <a:lnTo>
                  <a:pt x="577" y="109"/>
                </a:lnTo>
                <a:lnTo>
                  <a:pt x="572" y="102"/>
                </a:lnTo>
                <a:lnTo>
                  <a:pt x="572" y="102"/>
                </a:lnTo>
                <a:lnTo>
                  <a:pt x="555" y="82"/>
                </a:lnTo>
                <a:lnTo>
                  <a:pt x="548" y="75"/>
                </a:lnTo>
                <a:lnTo>
                  <a:pt x="538" y="65"/>
                </a:lnTo>
                <a:lnTo>
                  <a:pt x="538" y="65"/>
                </a:lnTo>
                <a:lnTo>
                  <a:pt x="525" y="55"/>
                </a:lnTo>
                <a:lnTo>
                  <a:pt x="512" y="48"/>
                </a:lnTo>
                <a:lnTo>
                  <a:pt x="500" y="41"/>
                </a:lnTo>
                <a:lnTo>
                  <a:pt x="488" y="39"/>
                </a:lnTo>
                <a:lnTo>
                  <a:pt x="488" y="39"/>
                </a:lnTo>
                <a:lnTo>
                  <a:pt x="480" y="38"/>
                </a:lnTo>
                <a:lnTo>
                  <a:pt x="473" y="36"/>
                </a:lnTo>
                <a:lnTo>
                  <a:pt x="465" y="36"/>
                </a:lnTo>
                <a:lnTo>
                  <a:pt x="452" y="34"/>
                </a:lnTo>
                <a:lnTo>
                  <a:pt x="452" y="34"/>
                </a:lnTo>
                <a:lnTo>
                  <a:pt x="434" y="31"/>
                </a:lnTo>
                <a:lnTo>
                  <a:pt x="418" y="29"/>
                </a:lnTo>
                <a:lnTo>
                  <a:pt x="398" y="28"/>
                </a:lnTo>
                <a:lnTo>
                  <a:pt x="398" y="28"/>
                </a:lnTo>
                <a:lnTo>
                  <a:pt x="384" y="29"/>
                </a:lnTo>
                <a:lnTo>
                  <a:pt x="384" y="29"/>
                </a:lnTo>
                <a:lnTo>
                  <a:pt x="383" y="25"/>
                </a:lnTo>
                <a:lnTo>
                  <a:pt x="377" y="18"/>
                </a:lnTo>
                <a:lnTo>
                  <a:pt x="372" y="13"/>
                </a:lnTo>
                <a:lnTo>
                  <a:pt x="366" y="9"/>
                </a:lnTo>
                <a:lnTo>
                  <a:pt x="357" y="5"/>
                </a:lnTo>
                <a:lnTo>
                  <a:pt x="347" y="3"/>
                </a:lnTo>
                <a:lnTo>
                  <a:pt x="347" y="3"/>
                </a:lnTo>
                <a:lnTo>
                  <a:pt x="337" y="0"/>
                </a:lnTo>
                <a:lnTo>
                  <a:pt x="326" y="0"/>
                </a:lnTo>
                <a:lnTo>
                  <a:pt x="314" y="0"/>
                </a:lnTo>
                <a:lnTo>
                  <a:pt x="304" y="3"/>
                </a:lnTo>
                <a:lnTo>
                  <a:pt x="295" y="5"/>
                </a:lnTo>
                <a:lnTo>
                  <a:pt x="287" y="9"/>
                </a:lnTo>
                <a:lnTo>
                  <a:pt x="280" y="15"/>
                </a:lnTo>
                <a:lnTo>
                  <a:pt x="275" y="21"/>
                </a:lnTo>
                <a:lnTo>
                  <a:pt x="275" y="21"/>
                </a:lnTo>
                <a:lnTo>
                  <a:pt x="272" y="30"/>
                </a:lnTo>
                <a:lnTo>
                  <a:pt x="268" y="40"/>
                </a:lnTo>
                <a:lnTo>
                  <a:pt x="263" y="62"/>
                </a:lnTo>
                <a:lnTo>
                  <a:pt x="260" y="79"/>
                </a:lnTo>
                <a:lnTo>
                  <a:pt x="259" y="89"/>
                </a:lnTo>
                <a:lnTo>
                  <a:pt x="259" y="89"/>
                </a:lnTo>
                <a:lnTo>
                  <a:pt x="258" y="99"/>
                </a:lnTo>
                <a:lnTo>
                  <a:pt x="257" y="108"/>
                </a:lnTo>
                <a:lnTo>
                  <a:pt x="267" y="113"/>
                </a:lnTo>
                <a:lnTo>
                  <a:pt x="267" y="113"/>
                </a:lnTo>
                <a:lnTo>
                  <a:pt x="270" y="133"/>
                </a:lnTo>
                <a:lnTo>
                  <a:pt x="270" y="133"/>
                </a:lnTo>
                <a:lnTo>
                  <a:pt x="270" y="138"/>
                </a:lnTo>
                <a:lnTo>
                  <a:pt x="270" y="143"/>
                </a:lnTo>
                <a:lnTo>
                  <a:pt x="273" y="148"/>
                </a:lnTo>
                <a:lnTo>
                  <a:pt x="273" y="148"/>
                </a:lnTo>
                <a:lnTo>
                  <a:pt x="279" y="159"/>
                </a:lnTo>
                <a:lnTo>
                  <a:pt x="279" y="159"/>
                </a:lnTo>
                <a:lnTo>
                  <a:pt x="270" y="167"/>
                </a:lnTo>
                <a:lnTo>
                  <a:pt x="263" y="174"/>
                </a:lnTo>
                <a:lnTo>
                  <a:pt x="257" y="184"/>
                </a:lnTo>
                <a:lnTo>
                  <a:pt x="257" y="184"/>
                </a:lnTo>
                <a:lnTo>
                  <a:pt x="252" y="189"/>
                </a:lnTo>
                <a:lnTo>
                  <a:pt x="249" y="191"/>
                </a:lnTo>
                <a:lnTo>
                  <a:pt x="248" y="193"/>
                </a:lnTo>
                <a:lnTo>
                  <a:pt x="248" y="202"/>
                </a:lnTo>
                <a:lnTo>
                  <a:pt x="248" y="202"/>
                </a:lnTo>
                <a:lnTo>
                  <a:pt x="248" y="212"/>
                </a:lnTo>
                <a:lnTo>
                  <a:pt x="247" y="218"/>
                </a:lnTo>
                <a:lnTo>
                  <a:pt x="245" y="223"/>
                </a:lnTo>
                <a:lnTo>
                  <a:pt x="247" y="228"/>
                </a:lnTo>
                <a:lnTo>
                  <a:pt x="247" y="228"/>
                </a:lnTo>
                <a:lnTo>
                  <a:pt x="254" y="242"/>
                </a:lnTo>
                <a:lnTo>
                  <a:pt x="259" y="253"/>
                </a:lnTo>
                <a:lnTo>
                  <a:pt x="259" y="253"/>
                </a:lnTo>
                <a:lnTo>
                  <a:pt x="260" y="258"/>
                </a:lnTo>
                <a:lnTo>
                  <a:pt x="260" y="265"/>
                </a:lnTo>
                <a:lnTo>
                  <a:pt x="260" y="273"/>
                </a:lnTo>
                <a:lnTo>
                  <a:pt x="260" y="273"/>
                </a:lnTo>
                <a:lnTo>
                  <a:pt x="257" y="287"/>
                </a:lnTo>
                <a:lnTo>
                  <a:pt x="257" y="287"/>
                </a:lnTo>
                <a:lnTo>
                  <a:pt x="248" y="290"/>
                </a:lnTo>
                <a:lnTo>
                  <a:pt x="243" y="290"/>
                </a:lnTo>
                <a:lnTo>
                  <a:pt x="242" y="290"/>
                </a:lnTo>
                <a:lnTo>
                  <a:pt x="242" y="287"/>
                </a:lnTo>
                <a:lnTo>
                  <a:pt x="242" y="287"/>
                </a:lnTo>
                <a:lnTo>
                  <a:pt x="245" y="282"/>
                </a:lnTo>
                <a:lnTo>
                  <a:pt x="248" y="279"/>
                </a:lnTo>
                <a:lnTo>
                  <a:pt x="249" y="277"/>
                </a:lnTo>
                <a:lnTo>
                  <a:pt x="249" y="276"/>
                </a:lnTo>
                <a:lnTo>
                  <a:pt x="247" y="276"/>
                </a:lnTo>
                <a:lnTo>
                  <a:pt x="244" y="276"/>
                </a:lnTo>
                <a:lnTo>
                  <a:pt x="244" y="276"/>
                </a:lnTo>
                <a:lnTo>
                  <a:pt x="209" y="281"/>
                </a:lnTo>
                <a:lnTo>
                  <a:pt x="209" y="281"/>
                </a:lnTo>
                <a:lnTo>
                  <a:pt x="209" y="280"/>
                </a:lnTo>
                <a:lnTo>
                  <a:pt x="207" y="279"/>
                </a:lnTo>
                <a:lnTo>
                  <a:pt x="204" y="277"/>
                </a:lnTo>
                <a:lnTo>
                  <a:pt x="204" y="277"/>
                </a:lnTo>
                <a:lnTo>
                  <a:pt x="198" y="275"/>
                </a:lnTo>
                <a:lnTo>
                  <a:pt x="193" y="273"/>
                </a:lnTo>
                <a:lnTo>
                  <a:pt x="184" y="276"/>
                </a:lnTo>
                <a:lnTo>
                  <a:pt x="184" y="276"/>
                </a:lnTo>
                <a:lnTo>
                  <a:pt x="166" y="280"/>
                </a:lnTo>
                <a:lnTo>
                  <a:pt x="160" y="281"/>
                </a:lnTo>
                <a:lnTo>
                  <a:pt x="155" y="284"/>
                </a:lnTo>
                <a:lnTo>
                  <a:pt x="155" y="284"/>
                </a:lnTo>
                <a:lnTo>
                  <a:pt x="144" y="290"/>
                </a:lnTo>
                <a:lnTo>
                  <a:pt x="133" y="296"/>
                </a:lnTo>
                <a:lnTo>
                  <a:pt x="133" y="296"/>
                </a:lnTo>
                <a:lnTo>
                  <a:pt x="119" y="301"/>
                </a:lnTo>
                <a:lnTo>
                  <a:pt x="114" y="302"/>
                </a:lnTo>
                <a:lnTo>
                  <a:pt x="114" y="302"/>
                </a:lnTo>
                <a:lnTo>
                  <a:pt x="118" y="299"/>
                </a:lnTo>
                <a:lnTo>
                  <a:pt x="124" y="292"/>
                </a:lnTo>
                <a:lnTo>
                  <a:pt x="125" y="289"/>
                </a:lnTo>
                <a:lnTo>
                  <a:pt x="125" y="286"/>
                </a:lnTo>
                <a:lnTo>
                  <a:pt x="123" y="285"/>
                </a:lnTo>
                <a:lnTo>
                  <a:pt x="116" y="285"/>
                </a:lnTo>
                <a:lnTo>
                  <a:pt x="116" y="285"/>
                </a:lnTo>
                <a:lnTo>
                  <a:pt x="109" y="287"/>
                </a:lnTo>
                <a:lnTo>
                  <a:pt x="101" y="290"/>
                </a:lnTo>
                <a:lnTo>
                  <a:pt x="96" y="292"/>
                </a:lnTo>
                <a:lnTo>
                  <a:pt x="91" y="296"/>
                </a:lnTo>
                <a:lnTo>
                  <a:pt x="88" y="300"/>
                </a:lnTo>
                <a:lnTo>
                  <a:pt x="84" y="305"/>
                </a:lnTo>
                <a:lnTo>
                  <a:pt x="79" y="316"/>
                </a:lnTo>
                <a:lnTo>
                  <a:pt x="79" y="316"/>
                </a:lnTo>
                <a:lnTo>
                  <a:pt x="75" y="329"/>
                </a:lnTo>
                <a:lnTo>
                  <a:pt x="74" y="337"/>
                </a:lnTo>
                <a:lnTo>
                  <a:pt x="73" y="344"/>
                </a:lnTo>
                <a:lnTo>
                  <a:pt x="69" y="349"/>
                </a:lnTo>
                <a:lnTo>
                  <a:pt x="69" y="349"/>
                </a:lnTo>
                <a:lnTo>
                  <a:pt x="66" y="353"/>
                </a:lnTo>
                <a:lnTo>
                  <a:pt x="65" y="356"/>
                </a:lnTo>
                <a:lnTo>
                  <a:pt x="64" y="365"/>
                </a:lnTo>
                <a:lnTo>
                  <a:pt x="63" y="375"/>
                </a:lnTo>
                <a:lnTo>
                  <a:pt x="61" y="379"/>
                </a:lnTo>
                <a:lnTo>
                  <a:pt x="58" y="384"/>
                </a:lnTo>
                <a:lnTo>
                  <a:pt x="58" y="384"/>
                </a:lnTo>
                <a:lnTo>
                  <a:pt x="39" y="404"/>
                </a:lnTo>
                <a:lnTo>
                  <a:pt x="34" y="409"/>
                </a:lnTo>
                <a:lnTo>
                  <a:pt x="30" y="415"/>
                </a:lnTo>
                <a:lnTo>
                  <a:pt x="27" y="422"/>
                </a:lnTo>
                <a:lnTo>
                  <a:pt x="26" y="427"/>
                </a:lnTo>
                <a:lnTo>
                  <a:pt x="26" y="427"/>
                </a:lnTo>
                <a:lnTo>
                  <a:pt x="29" y="445"/>
                </a:lnTo>
                <a:lnTo>
                  <a:pt x="33" y="475"/>
                </a:lnTo>
                <a:lnTo>
                  <a:pt x="34" y="492"/>
                </a:lnTo>
                <a:lnTo>
                  <a:pt x="35" y="507"/>
                </a:lnTo>
                <a:lnTo>
                  <a:pt x="34" y="519"/>
                </a:lnTo>
                <a:lnTo>
                  <a:pt x="34" y="524"/>
                </a:lnTo>
                <a:lnTo>
                  <a:pt x="33" y="528"/>
                </a:lnTo>
                <a:lnTo>
                  <a:pt x="33" y="528"/>
                </a:lnTo>
                <a:lnTo>
                  <a:pt x="16" y="557"/>
                </a:lnTo>
                <a:lnTo>
                  <a:pt x="9" y="570"/>
                </a:lnTo>
                <a:lnTo>
                  <a:pt x="6" y="578"/>
                </a:lnTo>
                <a:lnTo>
                  <a:pt x="6" y="578"/>
                </a:lnTo>
                <a:lnTo>
                  <a:pt x="2" y="596"/>
                </a:lnTo>
                <a:lnTo>
                  <a:pt x="2" y="596"/>
                </a:lnTo>
                <a:lnTo>
                  <a:pt x="1" y="608"/>
                </a:lnTo>
                <a:lnTo>
                  <a:pt x="0" y="616"/>
                </a:lnTo>
                <a:lnTo>
                  <a:pt x="1" y="622"/>
                </a:lnTo>
                <a:lnTo>
                  <a:pt x="4" y="630"/>
                </a:lnTo>
                <a:lnTo>
                  <a:pt x="4" y="630"/>
                </a:lnTo>
                <a:lnTo>
                  <a:pt x="5" y="635"/>
                </a:lnTo>
                <a:lnTo>
                  <a:pt x="6" y="639"/>
                </a:lnTo>
                <a:lnTo>
                  <a:pt x="6" y="646"/>
                </a:lnTo>
                <a:lnTo>
                  <a:pt x="7" y="650"/>
                </a:lnTo>
                <a:lnTo>
                  <a:pt x="9" y="652"/>
                </a:lnTo>
                <a:lnTo>
                  <a:pt x="11" y="656"/>
                </a:lnTo>
                <a:lnTo>
                  <a:pt x="15" y="661"/>
                </a:lnTo>
                <a:lnTo>
                  <a:pt x="15" y="661"/>
                </a:lnTo>
                <a:lnTo>
                  <a:pt x="25" y="667"/>
                </a:lnTo>
                <a:lnTo>
                  <a:pt x="33" y="672"/>
                </a:lnTo>
                <a:lnTo>
                  <a:pt x="40" y="674"/>
                </a:lnTo>
                <a:lnTo>
                  <a:pt x="49" y="675"/>
                </a:lnTo>
                <a:lnTo>
                  <a:pt x="49" y="675"/>
                </a:lnTo>
                <a:lnTo>
                  <a:pt x="56" y="676"/>
                </a:lnTo>
                <a:lnTo>
                  <a:pt x="63" y="679"/>
                </a:lnTo>
                <a:lnTo>
                  <a:pt x="65" y="679"/>
                </a:lnTo>
                <a:lnTo>
                  <a:pt x="68" y="679"/>
                </a:lnTo>
                <a:lnTo>
                  <a:pt x="71" y="677"/>
                </a:lnTo>
                <a:lnTo>
                  <a:pt x="74" y="674"/>
                </a:lnTo>
                <a:lnTo>
                  <a:pt x="74" y="674"/>
                </a:lnTo>
                <a:lnTo>
                  <a:pt x="81" y="664"/>
                </a:lnTo>
                <a:lnTo>
                  <a:pt x="90" y="650"/>
                </a:lnTo>
                <a:lnTo>
                  <a:pt x="90" y="650"/>
                </a:lnTo>
                <a:lnTo>
                  <a:pt x="96" y="641"/>
                </a:lnTo>
                <a:lnTo>
                  <a:pt x="100" y="633"/>
                </a:lnTo>
                <a:lnTo>
                  <a:pt x="103" y="628"/>
                </a:lnTo>
                <a:lnTo>
                  <a:pt x="104" y="626"/>
                </a:lnTo>
                <a:lnTo>
                  <a:pt x="104" y="626"/>
                </a:lnTo>
                <a:lnTo>
                  <a:pt x="110" y="625"/>
                </a:lnTo>
                <a:lnTo>
                  <a:pt x="114" y="625"/>
                </a:lnTo>
                <a:lnTo>
                  <a:pt x="115" y="622"/>
                </a:lnTo>
                <a:lnTo>
                  <a:pt x="115" y="622"/>
                </a:lnTo>
                <a:lnTo>
                  <a:pt x="115" y="620"/>
                </a:lnTo>
                <a:lnTo>
                  <a:pt x="114" y="617"/>
                </a:lnTo>
                <a:lnTo>
                  <a:pt x="115" y="615"/>
                </a:lnTo>
                <a:lnTo>
                  <a:pt x="120" y="611"/>
                </a:lnTo>
                <a:lnTo>
                  <a:pt x="120" y="611"/>
                </a:lnTo>
                <a:lnTo>
                  <a:pt x="129" y="606"/>
                </a:lnTo>
                <a:lnTo>
                  <a:pt x="138" y="598"/>
                </a:lnTo>
                <a:lnTo>
                  <a:pt x="146" y="591"/>
                </a:lnTo>
                <a:lnTo>
                  <a:pt x="168" y="590"/>
                </a:lnTo>
                <a:lnTo>
                  <a:pt x="168" y="590"/>
                </a:lnTo>
                <a:lnTo>
                  <a:pt x="168" y="617"/>
                </a:lnTo>
                <a:lnTo>
                  <a:pt x="168" y="644"/>
                </a:lnTo>
                <a:lnTo>
                  <a:pt x="170" y="659"/>
                </a:lnTo>
                <a:lnTo>
                  <a:pt x="172" y="672"/>
                </a:lnTo>
                <a:lnTo>
                  <a:pt x="172" y="672"/>
                </a:lnTo>
                <a:lnTo>
                  <a:pt x="177" y="695"/>
                </a:lnTo>
                <a:lnTo>
                  <a:pt x="180" y="710"/>
                </a:lnTo>
                <a:lnTo>
                  <a:pt x="180" y="716"/>
                </a:lnTo>
                <a:lnTo>
                  <a:pt x="180" y="721"/>
                </a:lnTo>
                <a:lnTo>
                  <a:pt x="180" y="726"/>
                </a:lnTo>
                <a:lnTo>
                  <a:pt x="178" y="730"/>
                </a:lnTo>
                <a:lnTo>
                  <a:pt x="178" y="730"/>
                </a:lnTo>
                <a:lnTo>
                  <a:pt x="163" y="756"/>
                </a:lnTo>
                <a:lnTo>
                  <a:pt x="146" y="785"/>
                </a:lnTo>
                <a:lnTo>
                  <a:pt x="146" y="785"/>
                </a:lnTo>
                <a:lnTo>
                  <a:pt x="143" y="792"/>
                </a:lnTo>
                <a:lnTo>
                  <a:pt x="138" y="797"/>
                </a:lnTo>
                <a:lnTo>
                  <a:pt x="125" y="808"/>
                </a:lnTo>
                <a:lnTo>
                  <a:pt x="114" y="819"/>
                </a:lnTo>
                <a:lnTo>
                  <a:pt x="109" y="825"/>
                </a:lnTo>
                <a:lnTo>
                  <a:pt x="105" y="830"/>
                </a:lnTo>
                <a:lnTo>
                  <a:pt x="105" y="830"/>
                </a:lnTo>
                <a:lnTo>
                  <a:pt x="101" y="840"/>
                </a:lnTo>
                <a:lnTo>
                  <a:pt x="99" y="845"/>
                </a:lnTo>
                <a:lnTo>
                  <a:pt x="99" y="854"/>
                </a:lnTo>
                <a:lnTo>
                  <a:pt x="99" y="854"/>
                </a:lnTo>
                <a:lnTo>
                  <a:pt x="95" y="874"/>
                </a:lnTo>
                <a:lnTo>
                  <a:pt x="89" y="893"/>
                </a:lnTo>
                <a:lnTo>
                  <a:pt x="89" y="893"/>
                </a:lnTo>
                <a:lnTo>
                  <a:pt x="83" y="903"/>
                </a:lnTo>
                <a:lnTo>
                  <a:pt x="80" y="912"/>
                </a:lnTo>
                <a:lnTo>
                  <a:pt x="78" y="925"/>
                </a:lnTo>
                <a:lnTo>
                  <a:pt x="78" y="925"/>
                </a:lnTo>
                <a:lnTo>
                  <a:pt x="74" y="1019"/>
                </a:lnTo>
                <a:lnTo>
                  <a:pt x="74" y="1019"/>
                </a:lnTo>
                <a:lnTo>
                  <a:pt x="76" y="1045"/>
                </a:lnTo>
                <a:lnTo>
                  <a:pt x="79" y="1066"/>
                </a:lnTo>
                <a:lnTo>
                  <a:pt x="81" y="1086"/>
                </a:lnTo>
                <a:lnTo>
                  <a:pt x="81" y="1086"/>
                </a:lnTo>
                <a:lnTo>
                  <a:pt x="81" y="1101"/>
                </a:lnTo>
                <a:lnTo>
                  <a:pt x="81" y="1115"/>
                </a:lnTo>
                <a:lnTo>
                  <a:pt x="81" y="1125"/>
                </a:lnTo>
                <a:lnTo>
                  <a:pt x="81" y="1130"/>
                </a:lnTo>
                <a:lnTo>
                  <a:pt x="83" y="1135"/>
                </a:lnTo>
                <a:lnTo>
                  <a:pt x="83" y="1135"/>
                </a:lnTo>
                <a:lnTo>
                  <a:pt x="85" y="1143"/>
                </a:lnTo>
                <a:lnTo>
                  <a:pt x="85" y="1145"/>
                </a:lnTo>
                <a:lnTo>
                  <a:pt x="85" y="1147"/>
                </a:lnTo>
                <a:lnTo>
                  <a:pt x="88" y="1148"/>
                </a:lnTo>
                <a:lnTo>
                  <a:pt x="94" y="1150"/>
                </a:lnTo>
                <a:lnTo>
                  <a:pt x="94" y="1150"/>
                </a:lnTo>
                <a:lnTo>
                  <a:pt x="103" y="1152"/>
                </a:lnTo>
                <a:lnTo>
                  <a:pt x="109" y="1152"/>
                </a:lnTo>
                <a:lnTo>
                  <a:pt x="114" y="1152"/>
                </a:lnTo>
                <a:lnTo>
                  <a:pt x="120" y="1152"/>
                </a:lnTo>
                <a:lnTo>
                  <a:pt x="120" y="1152"/>
                </a:lnTo>
                <a:lnTo>
                  <a:pt x="130" y="1155"/>
                </a:lnTo>
                <a:lnTo>
                  <a:pt x="145" y="1162"/>
                </a:lnTo>
                <a:lnTo>
                  <a:pt x="160" y="1167"/>
                </a:lnTo>
                <a:lnTo>
                  <a:pt x="166" y="1168"/>
                </a:lnTo>
                <a:lnTo>
                  <a:pt x="172" y="1167"/>
                </a:lnTo>
                <a:lnTo>
                  <a:pt x="172" y="1167"/>
                </a:lnTo>
                <a:lnTo>
                  <a:pt x="175" y="1164"/>
                </a:lnTo>
                <a:lnTo>
                  <a:pt x="178" y="1162"/>
                </a:lnTo>
                <a:lnTo>
                  <a:pt x="180" y="1155"/>
                </a:lnTo>
                <a:lnTo>
                  <a:pt x="180" y="1149"/>
                </a:lnTo>
                <a:lnTo>
                  <a:pt x="180" y="1142"/>
                </a:lnTo>
                <a:lnTo>
                  <a:pt x="180" y="1142"/>
                </a:lnTo>
                <a:lnTo>
                  <a:pt x="179" y="1128"/>
                </a:lnTo>
                <a:lnTo>
                  <a:pt x="179" y="1124"/>
                </a:lnTo>
                <a:lnTo>
                  <a:pt x="180" y="1121"/>
                </a:lnTo>
                <a:lnTo>
                  <a:pt x="180" y="1121"/>
                </a:lnTo>
                <a:lnTo>
                  <a:pt x="184" y="1123"/>
                </a:lnTo>
                <a:lnTo>
                  <a:pt x="189" y="1125"/>
                </a:lnTo>
                <a:lnTo>
                  <a:pt x="193" y="1125"/>
                </a:lnTo>
                <a:lnTo>
                  <a:pt x="197" y="1124"/>
                </a:lnTo>
                <a:lnTo>
                  <a:pt x="200" y="1121"/>
                </a:lnTo>
                <a:lnTo>
                  <a:pt x="203" y="1116"/>
                </a:lnTo>
                <a:lnTo>
                  <a:pt x="203" y="1116"/>
                </a:lnTo>
                <a:lnTo>
                  <a:pt x="205" y="1111"/>
                </a:lnTo>
                <a:lnTo>
                  <a:pt x="207" y="1108"/>
                </a:lnTo>
                <a:lnTo>
                  <a:pt x="207" y="1103"/>
                </a:lnTo>
                <a:lnTo>
                  <a:pt x="208" y="1098"/>
                </a:lnTo>
                <a:lnTo>
                  <a:pt x="214" y="1086"/>
                </a:lnTo>
                <a:lnTo>
                  <a:pt x="214" y="1086"/>
                </a:lnTo>
                <a:lnTo>
                  <a:pt x="223" y="1068"/>
                </a:lnTo>
                <a:lnTo>
                  <a:pt x="233" y="1047"/>
                </a:lnTo>
                <a:lnTo>
                  <a:pt x="243" y="1027"/>
                </a:lnTo>
                <a:lnTo>
                  <a:pt x="249" y="1019"/>
                </a:lnTo>
                <a:lnTo>
                  <a:pt x="255" y="1012"/>
                </a:lnTo>
                <a:lnTo>
                  <a:pt x="255" y="1012"/>
                </a:lnTo>
                <a:lnTo>
                  <a:pt x="274" y="991"/>
                </a:lnTo>
                <a:lnTo>
                  <a:pt x="300" y="961"/>
                </a:lnTo>
                <a:lnTo>
                  <a:pt x="327" y="926"/>
                </a:lnTo>
                <a:lnTo>
                  <a:pt x="349" y="897"/>
                </a:lnTo>
                <a:lnTo>
                  <a:pt x="349" y="897"/>
                </a:lnTo>
                <a:lnTo>
                  <a:pt x="366" y="873"/>
                </a:lnTo>
                <a:lnTo>
                  <a:pt x="378" y="853"/>
                </a:lnTo>
                <a:lnTo>
                  <a:pt x="389" y="833"/>
                </a:lnTo>
                <a:lnTo>
                  <a:pt x="389" y="833"/>
                </a:lnTo>
                <a:lnTo>
                  <a:pt x="407" y="835"/>
                </a:lnTo>
                <a:lnTo>
                  <a:pt x="422" y="837"/>
                </a:lnTo>
                <a:lnTo>
                  <a:pt x="436" y="837"/>
                </a:lnTo>
                <a:lnTo>
                  <a:pt x="436" y="837"/>
                </a:lnTo>
                <a:lnTo>
                  <a:pt x="445" y="837"/>
                </a:lnTo>
                <a:lnTo>
                  <a:pt x="450" y="835"/>
                </a:lnTo>
                <a:lnTo>
                  <a:pt x="451" y="835"/>
                </a:lnTo>
                <a:lnTo>
                  <a:pt x="452" y="837"/>
                </a:lnTo>
                <a:lnTo>
                  <a:pt x="452" y="837"/>
                </a:lnTo>
                <a:lnTo>
                  <a:pt x="451" y="840"/>
                </a:lnTo>
                <a:lnTo>
                  <a:pt x="451" y="843"/>
                </a:lnTo>
                <a:lnTo>
                  <a:pt x="452" y="843"/>
                </a:lnTo>
                <a:lnTo>
                  <a:pt x="453" y="844"/>
                </a:lnTo>
                <a:lnTo>
                  <a:pt x="458" y="843"/>
                </a:lnTo>
                <a:lnTo>
                  <a:pt x="458" y="843"/>
                </a:lnTo>
                <a:lnTo>
                  <a:pt x="472" y="839"/>
                </a:lnTo>
                <a:lnTo>
                  <a:pt x="478" y="838"/>
                </a:lnTo>
                <a:lnTo>
                  <a:pt x="483" y="837"/>
                </a:lnTo>
                <a:lnTo>
                  <a:pt x="483" y="837"/>
                </a:lnTo>
                <a:lnTo>
                  <a:pt x="485" y="838"/>
                </a:lnTo>
                <a:lnTo>
                  <a:pt x="485" y="842"/>
                </a:lnTo>
                <a:lnTo>
                  <a:pt x="485" y="851"/>
                </a:lnTo>
                <a:lnTo>
                  <a:pt x="481" y="862"/>
                </a:lnTo>
                <a:lnTo>
                  <a:pt x="478" y="873"/>
                </a:lnTo>
                <a:lnTo>
                  <a:pt x="478" y="873"/>
                </a:lnTo>
                <a:lnTo>
                  <a:pt x="476" y="879"/>
                </a:lnTo>
                <a:lnTo>
                  <a:pt x="475" y="891"/>
                </a:lnTo>
                <a:lnTo>
                  <a:pt x="473" y="919"/>
                </a:lnTo>
                <a:lnTo>
                  <a:pt x="471" y="950"/>
                </a:lnTo>
                <a:lnTo>
                  <a:pt x="468" y="972"/>
                </a:lnTo>
                <a:lnTo>
                  <a:pt x="468" y="972"/>
                </a:lnTo>
                <a:lnTo>
                  <a:pt x="465" y="988"/>
                </a:lnTo>
                <a:lnTo>
                  <a:pt x="460" y="1005"/>
                </a:lnTo>
                <a:lnTo>
                  <a:pt x="455" y="1019"/>
                </a:lnTo>
                <a:lnTo>
                  <a:pt x="452" y="1024"/>
                </a:lnTo>
                <a:lnTo>
                  <a:pt x="450" y="1026"/>
                </a:lnTo>
                <a:lnTo>
                  <a:pt x="450" y="1026"/>
                </a:lnTo>
                <a:lnTo>
                  <a:pt x="423" y="1057"/>
                </a:lnTo>
                <a:lnTo>
                  <a:pt x="402" y="1081"/>
                </a:lnTo>
                <a:lnTo>
                  <a:pt x="381" y="1101"/>
                </a:lnTo>
                <a:lnTo>
                  <a:pt x="381" y="1101"/>
                </a:lnTo>
                <a:lnTo>
                  <a:pt x="366" y="1118"/>
                </a:lnTo>
                <a:lnTo>
                  <a:pt x="356" y="1129"/>
                </a:lnTo>
                <a:lnTo>
                  <a:pt x="351" y="1136"/>
                </a:lnTo>
                <a:lnTo>
                  <a:pt x="348" y="1139"/>
                </a:lnTo>
                <a:lnTo>
                  <a:pt x="346" y="1140"/>
                </a:lnTo>
                <a:lnTo>
                  <a:pt x="346" y="1140"/>
                </a:lnTo>
                <a:lnTo>
                  <a:pt x="342" y="1143"/>
                </a:lnTo>
                <a:lnTo>
                  <a:pt x="338" y="1145"/>
                </a:lnTo>
                <a:lnTo>
                  <a:pt x="334" y="1150"/>
                </a:lnTo>
                <a:lnTo>
                  <a:pt x="331" y="1155"/>
                </a:lnTo>
                <a:lnTo>
                  <a:pt x="328" y="1162"/>
                </a:lnTo>
                <a:lnTo>
                  <a:pt x="327" y="1168"/>
                </a:lnTo>
                <a:lnTo>
                  <a:pt x="327" y="1174"/>
                </a:lnTo>
                <a:lnTo>
                  <a:pt x="329" y="1180"/>
                </a:lnTo>
                <a:lnTo>
                  <a:pt x="329" y="1180"/>
                </a:lnTo>
                <a:lnTo>
                  <a:pt x="334" y="1185"/>
                </a:lnTo>
                <a:lnTo>
                  <a:pt x="342" y="1190"/>
                </a:lnTo>
                <a:lnTo>
                  <a:pt x="352" y="1194"/>
                </a:lnTo>
                <a:lnTo>
                  <a:pt x="361" y="1198"/>
                </a:lnTo>
                <a:lnTo>
                  <a:pt x="371" y="1200"/>
                </a:lnTo>
                <a:lnTo>
                  <a:pt x="379" y="1200"/>
                </a:lnTo>
                <a:lnTo>
                  <a:pt x="387" y="1200"/>
                </a:lnTo>
                <a:lnTo>
                  <a:pt x="391" y="1199"/>
                </a:lnTo>
                <a:lnTo>
                  <a:pt x="391" y="1199"/>
                </a:lnTo>
                <a:lnTo>
                  <a:pt x="393" y="1195"/>
                </a:lnTo>
                <a:lnTo>
                  <a:pt x="396" y="1192"/>
                </a:lnTo>
                <a:lnTo>
                  <a:pt x="398" y="1180"/>
                </a:lnTo>
                <a:lnTo>
                  <a:pt x="401" y="1170"/>
                </a:lnTo>
                <a:lnTo>
                  <a:pt x="402" y="1162"/>
                </a:lnTo>
                <a:lnTo>
                  <a:pt x="402" y="1162"/>
                </a:lnTo>
                <a:lnTo>
                  <a:pt x="404" y="1155"/>
                </a:lnTo>
                <a:lnTo>
                  <a:pt x="404" y="1152"/>
                </a:lnTo>
                <a:lnTo>
                  <a:pt x="406" y="1149"/>
                </a:lnTo>
                <a:lnTo>
                  <a:pt x="408" y="1147"/>
                </a:lnTo>
                <a:lnTo>
                  <a:pt x="408" y="1147"/>
                </a:lnTo>
                <a:lnTo>
                  <a:pt x="413" y="1145"/>
                </a:lnTo>
                <a:lnTo>
                  <a:pt x="417" y="1144"/>
                </a:lnTo>
                <a:lnTo>
                  <a:pt x="421" y="1142"/>
                </a:lnTo>
                <a:lnTo>
                  <a:pt x="427" y="1138"/>
                </a:lnTo>
                <a:lnTo>
                  <a:pt x="427" y="1138"/>
                </a:lnTo>
                <a:lnTo>
                  <a:pt x="431" y="1134"/>
                </a:lnTo>
                <a:lnTo>
                  <a:pt x="436" y="1126"/>
                </a:lnTo>
                <a:lnTo>
                  <a:pt x="450" y="1106"/>
                </a:lnTo>
                <a:lnTo>
                  <a:pt x="462" y="1085"/>
                </a:lnTo>
                <a:lnTo>
                  <a:pt x="472" y="1069"/>
                </a:lnTo>
                <a:lnTo>
                  <a:pt x="472" y="1069"/>
                </a:lnTo>
                <a:lnTo>
                  <a:pt x="485" y="1054"/>
                </a:lnTo>
                <a:lnTo>
                  <a:pt x="490" y="1050"/>
                </a:lnTo>
                <a:lnTo>
                  <a:pt x="491" y="1045"/>
                </a:lnTo>
                <a:lnTo>
                  <a:pt x="491" y="1045"/>
                </a:lnTo>
                <a:lnTo>
                  <a:pt x="493" y="1037"/>
                </a:lnTo>
                <a:lnTo>
                  <a:pt x="493" y="1032"/>
                </a:lnTo>
                <a:lnTo>
                  <a:pt x="493" y="1032"/>
                </a:lnTo>
                <a:lnTo>
                  <a:pt x="492" y="1032"/>
                </a:lnTo>
                <a:lnTo>
                  <a:pt x="492" y="1031"/>
                </a:lnTo>
                <a:lnTo>
                  <a:pt x="503" y="1015"/>
                </a:lnTo>
                <a:lnTo>
                  <a:pt x="503" y="1015"/>
                </a:lnTo>
                <a:lnTo>
                  <a:pt x="531" y="976"/>
                </a:lnTo>
                <a:lnTo>
                  <a:pt x="546" y="955"/>
                </a:lnTo>
                <a:lnTo>
                  <a:pt x="546" y="955"/>
                </a:lnTo>
                <a:lnTo>
                  <a:pt x="547" y="987"/>
                </a:lnTo>
                <a:lnTo>
                  <a:pt x="547" y="1016"/>
                </a:lnTo>
                <a:lnTo>
                  <a:pt x="546" y="1030"/>
                </a:lnTo>
                <a:lnTo>
                  <a:pt x="543" y="1042"/>
                </a:lnTo>
                <a:lnTo>
                  <a:pt x="543" y="1042"/>
                </a:lnTo>
                <a:lnTo>
                  <a:pt x="536" y="1071"/>
                </a:lnTo>
                <a:lnTo>
                  <a:pt x="526" y="1106"/>
                </a:lnTo>
                <a:lnTo>
                  <a:pt x="512" y="1149"/>
                </a:lnTo>
                <a:lnTo>
                  <a:pt x="512" y="1149"/>
                </a:lnTo>
                <a:lnTo>
                  <a:pt x="512" y="1149"/>
                </a:lnTo>
                <a:lnTo>
                  <a:pt x="510" y="1155"/>
                </a:lnTo>
                <a:lnTo>
                  <a:pt x="510" y="1155"/>
                </a:lnTo>
                <a:lnTo>
                  <a:pt x="505" y="1169"/>
                </a:lnTo>
                <a:lnTo>
                  <a:pt x="496" y="1190"/>
                </a:lnTo>
                <a:lnTo>
                  <a:pt x="496" y="1190"/>
                </a:lnTo>
                <a:lnTo>
                  <a:pt x="490" y="1205"/>
                </a:lnTo>
                <a:lnTo>
                  <a:pt x="485" y="1221"/>
                </a:lnTo>
                <a:lnTo>
                  <a:pt x="478" y="1239"/>
                </a:lnTo>
                <a:lnTo>
                  <a:pt x="478" y="1239"/>
                </a:lnTo>
                <a:lnTo>
                  <a:pt x="476" y="1243"/>
                </a:lnTo>
                <a:lnTo>
                  <a:pt x="471" y="1251"/>
                </a:lnTo>
                <a:lnTo>
                  <a:pt x="461" y="1261"/>
                </a:lnTo>
                <a:lnTo>
                  <a:pt x="461" y="1261"/>
                </a:lnTo>
                <a:lnTo>
                  <a:pt x="456" y="1264"/>
                </a:lnTo>
                <a:lnTo>
                  <a:pt x="447" y="1272"/>
                </a:lnTo>
                <a:lnTo>
                  <a:pt x="445" y="1276"/>
                </a:lnTo>
                <a:lnTo>
                  <a:pt x="442" y="1279"/>
                </a:lnTo>
                <a:lnTo>
                  <a:pt x="442" y="1283"/>
                </a:lnTo>
                <a:lnTo>
                  <a:pt x="443" y="1286"/>
                </a:lnTo>
                <a:lnTo>
                  <a:pt x="446" y="1287"/>
                </a:lnTo>
                <a:lnTo>
                  <a:pt x="446" y="1287"/>
                </a:lnTo>
                <a:lnTo>
                  <a:pt x="461" y="1292"/>
                </a:lnTo>
                <a:lnTo>
                  <a:pt x="482" y="1297"/>
                </a:lnTo>
                <a:lnTo>
                  <a:pt x="495" y="1298"/>
                </a:lnTo>
                <a:lnTo>
                  <a:pt x="505" y="1300"/>
                </a:lnTo>
                <a:lnTo>
                  <a:pt x="513" y="1300"/>
                </a:lnTo>
                <a:lnTo>
                  <a:pt x="521" y="1297"/>
                </a:lnTo>
                <a:lnTo>
                  <a:pt x="521" y="1297"/>
                </a:lnTo>
                <a:lnTo>
                  <a:pt x="525" y="1295"/>
                </a:lnTo>
                <a:lnTo>
                  <a:pt x="528" y="1291"/>
                </a:lnTo>
                <a:lnTo>
                  <a:pt x="533" y="1285"/>
                </a:lnTo>
                <a:lnTo>
                  <a:pt x="535" y="1278"/>
                </a:lnTo>
                <a:lnTo>
                  <a:pt x="535" y="1276"/>
                </a:lnTo>
                <a:lnTo>
                  <a:pt x="535" y="1276"/>
                </a:lnTo>
                <a:lnTo>
                  <a:pt x="537" y="1272"/>
                </a:lnTo>
                <a:lnTo>
                  <a:pt x="538" y="1268"/>
                </a:lnTo>
                <a:lnTo>
                  <a:pt x="541" y="1261"/>
                </a:lnTo>
                <a:lnTo>
                  <a:pt x="541" y="1261"/>
                </a:lnTo>
                <a:lnTo>
                  <a:pt x="545" y="1246"/>
                </a:lnTo>
                <a:lnTo>
                  <a:pt x="547" y="1226"/>
                </a:lnTo>
                <a:lnTo>
                  <a:pt x="553" y="1188"/>
                </a:lnTo>
                <a:lnTo>
                  <a:pt x="553" y="1188"/>
                </a:lnTo>
                <a:lnTo>
                  <a:pt x="560" y="1155"/>
                </a:lnTo>
                <a:lnTo>
                  <a:pt x="563" y="1139"/>
                </a:lnTo>
                <a:lnTo>
                  <a:pt x="567" y="1126"/>
                </a:lnTo>
                <a:lnTo>
                  <a:pt x="567" y="1126"/>
                </a:lnTo>
                <a:lnTo>
                  <a:pt x="577" y="1098"/>
                </a:lnTo>
                <a:lnTo>
                  <a:pt x="595" y="1044"/>
                </a:lnTo>
                <a:lnTo>
                  <a:pt x="620" y="965"/>
                </a:lnTo>
                <a:lnTo>
                  <a:pt x="620" y="965"/>
                </a:lnTo>
                <a:lnTo>
                  <a:pt x="627" y="945"/>
                </a:lnTo>
                <a:lnTo>
                  <a:pt x="632" y="931"/>
                </a:lnTo>
                <a:lnTo>
                  <a:pt x="635" y="919"/>
                </a:lnTo>
                <a:lnTo>
                  <a:pt x="635" y="919"/>
                </a:lnTo>
                <a:lnTo>
                  <a:pt x="640" y="876"/>
                </a:lnTo>
                <a:lnTo>
                  <a:pt x="640" y="876"/>
                </a:lnTo>
                <a:lnTo>
                  <a:pt x="662" y="877"/>
                </a:lnTo>
                <a:lnTo>
                  <a:pt x="680" y="878"/>
                </a:lnTo>
                <a:lnTo>
                  <a:pt x="690" y="877"/>
                </a:lnTo>
                <a:lnTo>
                  <a:pt x="690" y="877"/>
                </a:lnTo>
                <a:lnTo>
                  <a:pt x="692" y="877"/>
                </a:lnTo>
                <a:lnTo>
                  <a:pt x="695" y="879"/>
                </a:lnTo>
                <a:lnTo>
                  <a:pt x="702" y="888"/>
                </a:lnTo>
                <a:lnTo>
                  <a:pt x="707" y="899"/>
                </a:lnTo>
                <a:lnTo>
                  <a:pt x="711" y="909"/>
                </a:lnTo>
                <a:lnTo>
                  <a:pt x="711" y="909"/>
                </a:lnTo>
                <a:lnTo>
                  <a:pt x="715" y="945"/>
                </a:lnTo>
                <a:lnTo>
                  <a:pt x="718" y="978"/>
                </a:lnTo>
                <a:lnTo>
                  <a:pt x="718" y="978"/>
                </a:lnTo>
                <a:lnTo>
                  <a:pt x="721" y="995"/>
                </a:lnTo>
                <a:lnTo>
                  <a:pt x="728" y="1022"/>
                </a:lnTo>
                <a:lnTo>
                  <a:pt x="740" y="1068"/>
                </a:lnTo>
                <a:lnTo>
                  <a:pt x="740" y="1068"/>
                </a:lnTo>
                <a:lnTo>
                  <a:pt x="745" y="1084"/>
                </a:lnTo>
                <a:lnTo>
                  <a:pt x="748" y="1094"/>
                </a:lnTo>
                <a:lnTo>
                  <a:pt x="748" y="1094"/>
                </a:lnTo>
                <a:lnTo>
                  <a:pt x="738" y="1121"/>
                </a:lnTo>
                <a:lnTo>
                  <a:pt x="725" y="1150"/>
                </a:lnTo>
                <a:lnTo>
                  <a:pt x="725" y="1150"/>
                </a:lnTo>
                <a:lnTo>
                  <a:pt x="723" y="1154"/>
                </a:lnTo>
                <a:lnTo>
                  <a:pt x="720" y="1157"/>
                </a:lnTo>
                <a:lnTo>
                  <a:pt x="710" y="1163"/>
                </a:lnTo>
                <a:lnTo>
                  <a:pt x="710" y="1163"/>
                </a:lnTo>
                <a:lnTo>
                  <a:pt x="702" y="1170"/>
                </a:lnTo>
                <a:lnTo>
                  <a:pt x="696" y="1178"/>
                </a:lnTo>
                <a:lnTo>
                  <a:pt x="694" y="1182"/>
                </a:lnTo>
                <a:lnTo>
                  <a:pt x="692" y="1185"/>
                </a:lnTo>
                <a:lnTo>
                  <a:pt x="692" y="1188"/>
                </a:lnTo>
                <a:lnTo>
                  <a:pt x="694" y="1190"/>
                </a:lnTo>
                <a:lnTo>
                  <a:pt x="694" y="1190"/>
                </a:lnTo>
                <a:lnTo>
                  <a:pt x="705" y="1198"/>
                </a:lnTo>
                <a:lnTo>
                  <a:pt x="723" y="1208"/>
                </a:lnTo>
                <a:lnTo>
                  <a:pt x="731" y="1212"/>
                </a:lnTo>
                <a:lnTo>
                  <a:pt x="740" y="1214"/>
                </a:lnTo>
                <a:lnTo>
                  <a:pt x="748" y="1214"/>
                </a:lnTo>
                <a:lnTo>
                  <a:pt x="751" y="1213"/>
                </a:lnTo>
                <a:lnTo>
                  <a:pt x="754" y="1212"/>
                </a:lnTo>
                <a:lnTo>
                  <a:pt x="754" y="1212"/>
                </a:lnTo>
                <a:lnTo>
                  <a:pt x="760" y="1200"/>
                </a:lnTo>
                <a:lnTo>
                  <a:pt x="766" y="1190"/>
                </a:lnTo>
                <a:lnTo>
                  <a:pt x="770" y="1179"/>
                </a:lnTo>
                <a:lnTo>
                  <a:pt x="773" y="1169"/>
                </a:lnTo>
                <a:lnTo>
                  <a:pt x="773" y="1169"/>
                </a:lnTo>
                <a:lnTo>
                  <a:pt x="773" y="1143"/>
                </a:lnTo>
                <a:lnTo>
                  <a:pt x="774" y="1121"/>
                </a:lnTo>
                <a:lnTo>
                  <a:pt x="774" y="1121"/>
                </a:lnTo>
                <a:lnTo>
                  <a:pt x="775" y="1111"/>
                </a:lnTo>
                <a:lnTo>
                  <a:pt x="778" y="1096"/>
                </a:lnTo>
                <a:lnTo>
                  <a:pt x="778" y="1096"/>
                </a:lnTo>
                <a:lnTo>
                  <a:pt x="780" y="1079"/>
                </a:lnTo>
                <a:lnTo>
                  <a:pt x="781" y="1070"/>
                </a:lnTo>
                <a:lnTo>
                  <a:pt x="785" y="1059"/>
                </a:lnTo>
                <a:lnTo>
                  <a:pt x="785" y="1059"/>
                </a:lnTo>
                <a:lnTo>
                  <a:pt x="790" y="1046"/>
                </a:lnTo>
                <a:lnTo>
                  <a:pt x="794" y="1032"/>
                </a:lnTo>
                <a:lnTo>
                  <a:pt x="795" y="1020"/>
                </a:lnTo>
                <a:lnTo>
                  <a:pt x="796" y="1009"/>
                </a:lnTo>
                <a:lnTo>
                  <a:pt x="796" y="1009"/>
                </a:lnTo>
                <a:lnTo>
                  <a:pt x="795" y="981"/>
                </a:lnTo>
                <a:lnTo>
                  <a:pt x="791" y="956"/>
                </a:lnTo>
                <a:lnTo>
                  <a:pt x="791" y="956"/>
                </a:lnTo>
                <a:lnTo>
                  <a:pt x="778" y="871"/>
                </a:lnTo>
                <a:lnTo>
                  <a:pt x="778" y="871"/>
                </a:lnTo>
                <a:lnTo>
                  <a:pt x="791" y="873"/>
                </a:lnTo>
                <a:lnTo>
                  <a:pt x="801" y="874"/>
                </a:lnTo>
                <a:lnTo>
                  <a:pt x="810" y="877"/>
                </a:lnTo>
                <a:lnTo>
                  <a:pt x="810" y="877"/>
                </a:lnTo>
                <a:lnTo>
                  <a:pt x="814" y="878"/>
                </a:lnTo>
                <a:lnTo>
                  <a:pt x="815" y="878"/>
                </a:lnTo>
                <a:lnTo>
                  <a:pt x="816" y="878"/>
                </a:lnTo>
                <a:lnTo>
                  <a:pt x="816" y="881"/>
                </a:lnTo>
                <a:lnTo>
                  <a:pt x="816" y="881"/>
                </a:lnTo>
                <a:lnTo>
                  <a:pt x="825" y="904"/>
                </a:lnTo>
                <a:lnTo>
                  <a:pt x="844" y="952"/>
                </a:lnTo>
                <a:lnTo>
                  <a:pt x="863" y="1000"/>
                </a:lnTo>
                <a:lnTo>
                  <a:pt x="873" y="1025"/>
                </a:lnTo>
                <a:lnTo>
                  <a:pt x="873" y="1025"/>
                </a:lnTo>
                <a:lnTo>
                  <a:pt x="874" y="1036"/>
                </a:lnTo>
                <a:lnTo>
                  <a:pt x="875" y="1051"/>
                </a:lnTo>
                <a:lnTo>
                  <a:pt x="878" y="1068"/>
                </a:lnTo>
                <a:lnTo>
                  <a:pt x="879" y="1074"/>
                </a:lnTo>
                <a:lnTo>
                  <a:pt x="880" y="1080"/>
                </a:lnTo>
                <a:lnTo>
                  <a:pt x="880" y="1080"/>
                </a:lnTo>
                <a:lnTo>
                  <a:pt x="892" y="1105"/>
                </a:lnTo>
                <a:lnTo>
                  <a:pt x="899" y="1119"/>
                </a:lnTo>
                <a:lnTo>
                  <a:pt x="903" y="1125"/>
                </a:lnTo>
                <a:lnTo>
                  <a:pt x="907" y="1129"/>
                </a:lnTo>
                <a:lnTo>
                  <a:pt x="907" y="1129"/>
                </a:lnTo>
                <a:lnTo>
                  <a:pt x="915" y="1135"/>
                </a:lnTo>
                <a:lnTo>
                  <a:pt x="923" y="1140"/>
                </a:lnTo>
                <a:lnTo>
                  <a:pt x="929" y="1145"/>
                </a:lnTo>
                <a:lnTo>
                  <a:pt x="933" y="1150"/>
                </a:lnTo>
                <a:lnTo>
                  <a:pt x="933" y="1150"/>
                </a:lnTo>
                <a:lnTo>
                  <a:pt x="937" y="1157"/>
                </a:lnTo>
                <a:lnTo>
                  <a:pt x="943" y="1165"/>
                </a:lnTo>
                <a:lnTo>
                  <a:pt x="957" y="1182"/>
                </a:lnTo>
                <a:lnTo>
                  <a:pt x="957" y="1182"/>
                </a:lnTo>
                <a:lnTo>
                  <a:pt x="965" y="1189"/>
                </a:lnTo>
                <a:lnTo>
                  <a:pt x="968" y="1193"/>
                </a:lnTo>
                <a:lnTo>
                  <a:pt x="972" y="1198"/>
                </a:lnTo>
                <a:lnTo>
                  <a:pt x="972" y="1198"/>
                </a:lnTo>
                <a:lnTo>
                  <a:pt x="972" y="1200"/>
                </a:lnTo>
                <a:lnTo>
                  <a:pt x="972" y="1204"/>
                </a:lnTo>
                <a:lnTo>
                  <a:pt x="972" y="1209"/>
                </a:lnTo>
                <a:lnTo>
                  <a:pt x="972" y="1213"/>
                </a:lnTo>
                <a:lnTo>
                  <a:pt x="972" y="1216"/>
                </a:lnTo>
                <a:lnTo>
                  <a:pt x="974" y="1221"/>
                </a:lnTo>
                <a:lnTo>
                  <a:pt x="979" y="1226"/>
                </a:lnTo>
                <a:lnTo>
                  <a:pt x="979" y="1226"/>
                </a:lnTo>
                <a:lnTo>
                  <a:pt x="991" y="1234"/>
                </a:lnTo>
                <a:lnTo>
                  <a:pt x="996" y="1238"/>
                </a:lnTo>
                <a:lnTo>
                  <a:pt x="1001" y="1241"/>
                </a:lnTo>
                <a:lnTo>
                  <a:pt x="1006" y="1241"/>
                </a:lnTo>
                <a:lnTo>
                  <a:pt x="1011" y="1241"/>
                </a:lnTo>
                <a:lnTo>
                  <a:pt x="1013" y="1238"/>
                </a:lnTo>
                <a:lnTo>
                  <a:pt x="1017" y="1234"/>
                </a:lnTo>
                <a:lnTo>
                  <a:pt x="1017" y="1234"/>
                </a:lnTo>
                <a:lnTo>
                  <a:pt x="1021" y="1223"/>
                </a:lnTo>
                <a:lnTo>
                  <a:pt x="1024" y="1212"/>
                </a:lnTo>
                <a:lnTo>
                  <a:pt x="1027" y="1200"/>
                </a:lnTo>
                <a:lnTo>
                  <a:pt x="1027" y="1190"/>
                </a:lnTo>
                <a:lnTo>
                  <a:pt x="1027" y="1190"/>
                </a:lnTo>
                <a:lnTo>
                  <a:pt x="1026" y="1187"/>
                </a:lnTo>
                <a:lnTo>
                  <a:pt x="1023" y="1183"/>
                </a:lnTo>
                <a:lnTo>
                  <a:pt x="1019" y="1180"/>
                </a:lnTo>
                <a:lnTo>
                  <a:pt x="1017" y="1178"/>
                </a:lnTo>
                <a:lnTo>
                  <a:pt x="1009" y="1174"/>
                </a:lnTo>
                <a:lnTo>
                  <a:pt x="1003" y="1172"/>
                </a:lnTo>
                <a:lnTo>
                  <a:pt x="1003" y="1172"/>
                </a:lnTo>
                <a:lnTo>
                  <a:pt x="988" y="1159"/>
                </a:lnTo>
                <a:lnTo>
                  <a:pt x="980" y="1152"/>
                </a:lnTo>
                <a:lnTo>
                  <a:pt x="975" y="1144"/>
                </a:lnTo>
                <a:lnTo>
                  <a:pt x="975" y="1144"/>
                </a:lnTo>
                <a:lnTo>
                  <a:pt x="973" y="1139"/>
                </a:lnTo>
                <a:lnTo>
                  <a:pt x="970" y="1134"/>
                </a:lnTo>
                <a:lnTo>
                  <a:pt x="968" y="1129"/>
                </a:lnTo>
                <a:lnTo>
                  <a:pt x="967" y="1124"/>
                </a:lnTo>
                <a:lnTo>
                  <a:pt x="967" y="1124"/>
                </a:lnTo>
                <a:lnTo>
                  <a:pt x="965" y="1114"/>
                </a:lnTo>
                <a:lnTo>
                  <a:pt x="964" y="1106"/>
                </a:lnTo>
                <a:lnTo>
                  <a:pt x="964" y="1106"/>
                </a:lnTo>
                <a:lnTo>
                  <a:pt x="943" y="1059"/>
                </a:lnTo>
                <a:lnTo>
                  <a:pt x="928" y="1025"/>
                </a:lnTo>
                <a:lnTo>
                  <a:pt x="919" y="1004"/>
                </a:lnTo>
                <a:lnTo>
                  <a:pt x="919" y="1004"/>
                </a:lnTo>
                <a:lnTo>
                  <a:pt x="918" y="992"/>
                </a:lnTo>
                <a:lnTo>
                  <a:pt x="915" y="977"/>
                </a:lnTo>
                <a:lnTo>
                  <a:pt x="914" y="948"/>
                </a:lnTo>
                <a:lnTo>
                  <a:pt x="914" y="948"/>
                </a:lnTo>
                <a:lnTo>
                  <a:pt x="914" y="936"/>
                </a:lnTo>
                <a:lnTo>
                  <a:pt x="914" y="925"/>
                </a:lnTo>
                <a:lnTo>
                  <a:pt x="914" y="913"/>
                </a:lnTo>
                <a:lnTo>
                  <a:pt x="913" y="908"/>
                </a:lnTo>
                <a:lnTo>
                  <a:pt x="910" y="902"/>
                </a:lnTo>
                <a:lnTo>
                  <a:pt x="910" y="902"/>
                </a:lnTo>
                <a:lnTo>
                  <a:pt x="895" y="868"/>
                </a:lnTo>
                <a:lnTo>
                  <a:pt x="887" y="845"/>
                </a:lnTo>
                <a:lnTo>
                  <a:pt x="887" y="845"/>
                </a:lnTo>
                <a:lnTo>
                  <a:pt x="888" y="838"/>
                </a:lnTo>
                <a:lnTo>
                  <a:pt x="890" y="830"/>
                </a:lnTo>
                <a:lnTo>
                  <a:pt x="890" y="830"/>
                </a:lnTo>
                <a:lnTo>
                  <a:pt x="915" y="830"/>
                </a:lnTo>
                <a:lnTo>
                  <a:pt x="939" y="830"/>
                </a:lnTo>
                <a:lnTo>
                  <a:pt x="952" y="832"/>
                </a:lnTo>
                <a:lnTo>
                  <a:pt x="965" y="834"/>
                </a:lnTo>
                <a:lnTo>
                  <a:pt x="965" y="834"/>
                </a:lnTo>
                <a:lnTo>
                  <a:pt x="984" y="837"/>
                </a:lnTo>
                <a:lnTo>
                  <a:pt x="996" y="838"/>
                </a:lnTo>
                <a:lnTo>
                  <a:pt x="1004" y="839"/>
                </a:lnTo>
                <a:lnTo>
                  <a:pt x="1019" y="843"/>
                </a:lnTo>
                <a:lnTo>
                  <a:pt x="1019" y="843"/>
                </a:lnTo>
                <a:lnTo>
                  <a:pt x="1047" y="851"/>
                </a:lnTo>
                <a:lnTo>
                  <a:pt x="1068" y="854"/>
                </a:lnTo>
                <a:lnTo>
                  <a:pt x="1068" y="854"/>
                </a:lnTo>
                <a:lnTo>
                  <a:pt x="1088" y="856"/>
                </a:lnTo>
                <a:lnTo>
                  <a:pt x="1111" y="857"/>
                </a:lnTo>
                <a:lnTo>
                  <a:pt x="1137" y="857"/>
                </a:lnTo>
                <a:lnTo>
                  <a:pt x="1137" y="857"/>
                </a:lnTo>
                <a:lnTo>
                  <a:pt x="1170" y="902"/>
                </a:lnTo>
                <a:lnTo>
                  <a:pt x="1192" y="935"/>
                </a:lnTo>
                <a:lnTo>
                  <a:pt x="1206" y="951"/>
                </a:lnTo>
                <a:lnTo>
                  <a:pt x="1206" y="951"/>
                </a:lnTo>
                <a:lnTo>
                  <a:pt x="1213" y="960"/>
                </a:lnTo>
                <a:lnTo>
                  <a:pt x="1225" y="975"/>
                </a:lnTo>
                <a:lnTo>
                  <a:pt x="1243" y="1001"/>
                </a:lnTo>
                <a:lnTo>
                  <a:pt x="1243" y="1001"/>
                </a:lnTo>
                <a:lnTo>
                  <a:pt x="1246" y="1005"/>
                </a:lnTo>
                <a:lnTo>
                  <a:pt x="1246" y="1010"/>
                </a:lnTo>
                <a:lnTo>
                  <a:pt x="1247" y="1022"/>
                </a:lnTo>
                <a:lnTo>
                  <a:pt x="1250" y="1027"/>
                </a:lnTo>
                <a:lnTo>
                  <a:pt x="1253" y="1032"/>
                </a:lnTo>
                <a:lnTo>
                  <a:pt x="1260" y="1036"/>
                </a:lnTo>
                <a:lnTo>
                  <a:pt x="1269" y="1037"/>
                </a:lnTo>
                <a:lnTo>
                  <a:pt x="1269" y="1037"/>
                </a:lnTo>
                <a:lnTo>
                  <a:pt x="1285" y="1036"/>
                </a:lnTo>
                <a:lnTo>
                  <a:pt x="1294" y="1034"/>
                </a:lnTo>
                <a:lnTo>
                  <a:pt x="1299" y="1032"/>
                </a:lnTo>
                <a:lnTo>
                  <a:pt x="1300" y="1031"/>
                </a:lnTo>
                <a:lnTo>
                  <a:pt x="1320" y="1036"/>
                </a:lnTo>
                <a:lnTo>
                  <a:pt x="1320" y="1036"/>
                </a:lnTo>
                <a:lnTo>
                  <a:pt x="1327" y="1057"/>
                </a:lnTo>
                <a:lnTo>
                  <a:pt x="1332" y="1074"/>
                </a:lnTo>
                <a:lnTo>
                  <a:pt x="1334" y="1081"/>
                </a:lnTo>
                <a:lnTo>
                  <a:pt x="1334" y="1086"/>
                </a:lnTo>
                <a:lnTo>
                  <a:pt x="1334" y="1086"/>
                </a:lnTo>
                <a:lnTo>
                  <a:pt x="1332" y="1096"/>
                </a:lnTo>
                <a:lnTo>
                  <a:pt x="1332" y="1100"/>
                </a:lnTo>
                <a:lnTo>
                  <a:pt x="1334" y="1103"/>
                </a:lnTo>
                <a:lnTo>
                  <a:pt x="1334" y="1103"/>
                </a:lnTo>
                <a:lnTo>
                  <a:pt x="1335" y="1104"/>
                </a:lnTo>
                <a:lnTo>
                  <a:pt x="1336" y="1104"/>
                </a:lnTo>
                <a:lnTo>
                  <a:pt x="1337" y="1105"/>
                </a:lnTo>
                <a:lnTo>
                  <a:pt x="1341" y="1111"/>
                </a:lnTo>
                <a:lnTo>
                  <a:pt x="1341" y="1111"/>
                </a:lnTo>
                <a:lnTo>
                  <a:pt x="1349" y="1124"/>
                </a:lnTo>
                <a:lnTo>
                  <a:pt x="1356" y="1135"/>
                </a:lnTo>
                <a:lnTo>
                  <a:pt x="1356" y="1135"/>
                </a:lnTo>
                <a:lnTo>
                  <a:pt x="1362" y="1143"/>
                </a:lnTo>
                <a:lnTo>
                  <a:pt x="1367" y="1147"/>
                </a:lnTo>
                <a:lnTo>
                  <a:pt x="1375" y="1149"/>
                </a:lnTo>
                <a:lnTo>
                  <a:pt x="1382" y="1150"/>
                </a:lnTo>
                <a:lnTo>
                  <a:pt x="1382" y="1150"/>
                </a:lnTo>
                <a:lnTo>
                  <a:pt x="1387" y="1149"/>
                </a:lnTo>
                <a:lnTo>
                  <a:pt x="1391" y="1148"/>
                </a:lnTo>
                <a:lnTo>
                  <a:pt x="1398" y="1143"/>
                </a:lnTo>
                <a:lnTo>
                  <a:pt x="1401" y="1139"/>
                </a:lnTo>
                <a:lnTo>
                  <a:pt x="1406" y="1138"/>
                </a:lnTo>
                <a:lnTo>
                  <a:pt x="1406" y="1138"/>
                </a:lnTo>
                <a:lnTo>
                  <a:pt x="1411" y="1136"/>
                </a:lnTo>
                <a:lnTo>
                  <a:pt x="1414" y="1136"/>
                </a:lnTo>
                <a:lnTo>
                  <a:pt x="1418" y="1135"/>
                </a:lnTo>
                <a:lnTo>
                  <a:pt x="1420" y="1133"/>
                </a:lnTo>
                <a:lnTo>
                  <a:pt x="1423" y="1130"/>
                </a:lnTo>
                <a:lnTo>
                  <a:pt x="1425" y="1124"/>
                </a:lnTo>
                <a:lnTo>
                  <a:pt x="1425" y="1118"/>
                </a:lnTo>
                <a:lnTo>
                  <a:pt x="1425" y="1118"/>
                </a:lnTo>
                <a:lnTo>
                  <a:pt x="1425" y="1110"/>
                </a:lnTo>
                <a:lnTo>
                  <a:pt x="1424" y="1103"/>
                </a:lnTo>
                <a:lnTo>
                  <a:pt x="1423" y="1096"/>
                </a:lnTo>
                <a:lnTo>
                  <a:pt x="1420" y="1091"/>
                </a:lnTo>
                <a:lnTo>
                  <a:pt x="1415" y="1084"/>
                </a:lnTo>
                <a:lnTo>
                  <a:pt x="1410" y="1080"/>
                </a:lnTo>
                <a:lnTo>
                  <a:pt x="1410" y="1080"/>
                </a:lnTo>
                <a:lnTo>
                  <a:pt x="1404" y="1079"/>
                </a:lnTo>
                <a:lnTo>
                  <a:pt x="1395" y="1079"/>
                </a:lnTo>
                <a:lnTo>
                  <a:pt x="1384" y="1080"/>
                </a:lnTo>
                <a:lnTo>
                  <a:pt x="1384" y="1080"/>
                </a:lnTo>
                <a:lnTo>
                  <a:pt x="1380" y="1079"/>
                </a:lnTo>
                <a:lnTo>
                  <a:pt x="1376" y="1078"/>
                </a:lnTo>
                <a:lnTo>
                  <a:pt x="1375" y="1075"/>
                </a:lnTo>
                <a:lnTo>
                  <a:pt x="1375" y="1075"/>
                </a:lnTo>
                <a:lnTo>
                  <a:pt x="1371" y="1068"/>
                </a:lnTo>
                <a:lnTo>
                  <a:pt x="1365" y="1049"/>
                </a:lnTo>
                <a:lnTo>
                  <a:pt x="1357" y="1025"/>
                </a:lnTo>
                <a:lnTo>
                  <a:pt x="1355" y="1012"/>
                </a:lnTo>
                <a:lnTo>
                  <a:pt x="1354" y="1000"/>
                </a:lnTo>
                <a:lnTo>
                  <a:pt x="1354" y="1000"/>
                </a:lnTo>
                <a:lnTo>
                  <a:pt x="1354" y="986"/>
                </a:lnTo>
                <a:lnTo>
                  <a:pt x="1355" y="968"/>
                </a:lnTo>
                <a:lnTo>
                  <a:pt x="1359" y="926"/>
                </a:lnTo>
                <a:lnTo>
                  <a:pt x="1362" y="886"/>
                </a:lnTo>
                <a:lnTo>
                  <a:pt x="1364" y="858"/>
                </a:lnTo>
                <a:lnTo>
                  <a:pt x="1364" y="858"/>
                </a:lnTo>
                <a:lnTo>
                  <a:pt x="1364" y="849"/>
                </a:lnTo>
                <a:lnTo>
                  <a:pt x="1362" y="840"/>
                </a:lnTo>
                <a:lnTo>
                  <a:pt x="1359" y="824"/>
                </a:lnTo>
                <a:lnTo>
                  <a:pt x="1354" y="810"/>
                </a:lnTo>
                <a:lnTo>
                  <a:pt x="1350" y="807"/>
                </a:lnTo>
                <a:lnTo>
                  <a:pt x="1347" y="803"/>
                </a:lnTo>
                <a:lnTo>
                  <a:pt x="1347" y="803"/>
                </a:lnTo>
                <a:lnTo>
                  <a:pt x="1341" y="799"/>
                </a:lnTo>
                <a:lnTo>
                  <a:pt x="1334" y="795"/>
                </a:lnTo>
                <a:lnTo>
                  <a:pt x="1326" y="793"/>
                </a:lnTo>
                <a:lnTo>
                  <a:pt x="1319" y="789"/>
                </a:lnTo>
                <a:lnTo>
                  <a:pt x="1319" y="789"/>
                </a:lnTo>
                <a:lnTo>
                  <a:pt x="1316" y="787"/>
                </a:lnTo>
                <a:lnTo>
                  <a:pt x="1315" y="784"/>
                </a:lnTo>
                <a:lnTo>
                  <a:pt x="1312" y="776"/>
                </a:lnTo>
                <a:lnTo>
                  <a:pt x="1312" y="770"/>
                </a:lnTo>
                <a:lnTo>
                  <a:pt x="1312" y="768"/>
                </a:lnTo>
                <a:lnTo>
                  <a:pt x="1312" y="768"/>
                </a:lnTo>
                <a:lnTo>
                  <a:pt x="1329" y="779"/>
                </a:lnTo>
                <a:lnTo>
                  <a:pt x="1350" y="794"/>
                </a:lnTo>
                <a:lnTo>
                  <a:pt x="1350" y="794"/>
                </a:lnTo>
                <a:lnTo>
                  <a:pt x="1357" y="800"/>
                </a:lnTo>
                <a:lnTo>
                  <a:pt x="1367" y="810"/>
                </a:lnTo>
                <a:lnTo>
                  <a:pt x="1376" y="822"/>
                </a:lnTo>
                <a:lnTo>
                  <a:pt x="1385" y="833"/>
                </a:lnTo>
                <a:lnTo>
                  <a:pt x="1385" y="833"/>
                </a:lnTo>
                <a:lnTo>
                  <a:pt x="1391" y="845"/>
                </a:lnTo>
                <a:lnTo>
                  <a:pt x="1396" y="859"/>
                </a:lnTo>
                <a:lnTo>
                  <a:pt x="1400" y="874"/>
                </a:lnTo>
                <a:lnTo>
                  <a:pt x="1404" y="867"/>
                </a:lnTo>
                <a:lnTo>
                  <a:pt x="1404" y="867"/>
                </a:lnTo>
                <a:lnTo>
                  <a:pt x="1404" y="868"/>
                </a:lnTo>
                <a:lnTo>
                  <a:pt x="1404" y="872"/>
                </a:lnTo>
                <a:lnTo>
                  <a:pt x="1406" y="878"/>
                </a:lnTo>
                <a:lnTo>
                  <a:pt x="1410" y="882"/>
                </a:lnTo>
                <a:lnTo>
                  <a:pt x="1414" y="886"/>
                </a:lnTo>
                <a:lnTo>
                  <a:pt x="1414" y="886"/>
                </a:lnTo>
                <a:lnTo>
                  <a:pt x="1424" y="892"/>
                </a:lnTo>
                <a:lnTo>
                  <a:pt x="1431" y="896"/>
                </a:lnTo>
                <a:lnTo>
                  <a:pt x="1438" y="898"/>
                </a:lnTo>
                <a:lnTo>
                  <a:pt x="1438" y="888"/>
                </a:lnTo>
                <a:lnTo>
                  <a:pt x="1448" y="896"/>
                </a:lnTo>
                <a:lnTo>
                  <a:pt x="1448" y="896"/>
                </a:lnTo>
                <a:lnTo>
                  <a:pt x="1446" y="879"/>
                </a:lnTo>
                <a:lnTo>
                  <a:pt x="1444" y="864"/>
                </a:lnTo>
                <a:lnTo>
                  <a:pt x="1441" y="858"/>
                </a:lnTo>
                <a:lnTo>
                  <a:pt x="1439" y="852"/>
                </a:lnTo>
                <a:lnTo>
                  <a:pt x="1439" y="852"/>
                </a:lnTo>
                <a:lnTo>
                  <a:pt x="1435" y="844"/>
                </a:lnTo>
                <a:lnTo>
                  <a:pt x="1433" y="837"/>
                </a:lnTo>
                <a:lnTo>
                  <a:pt x="1425" y="807"/>
                </a:lnTo>
                <a:lnTo>
                  <a:pt x="1425" y="807"/>
                </a:lnTo>
                <a:lnTo>
                  <a:pt x="1420" y="785"/>
                </a:lnTo>
                <a:lnTo>
                  <a:pt x="1416" y="771"/>
                </a:lnTo>
                <a:lnTo>
                  <a:pt x="1415" y="760"/>
                </a:lnTo>
                <a:lnTo>
                  <a:pt x="1429" y="763"/>
                </a:lnTo>
                <a:lnTo>
                  <a:pt x="1429" y="763"/>
                </a:lnTo>
                <a:lnTo>
                  <a:pt x="1419" y="755"/>
                </a:lnTo>
                <a:lnTo>
                  <a:pt x="1409" y="746"/>
                </a:lnTo>
                <a:lnTo>
                  <a:pt x="1395" y="733"/>
                </a:lnTo>
                <a:lnTo>
                  <a:pt x="1395" y="733"/>
                </a:lnTo>
                <a:lnTo>
                  <a:pt x="1381" y="719"/>
                </a:lnTo>
                <a:lnTo>
                  <a:pt x="1367" y="705"/>
                </a:lnTo>
                <a:lnTo>
                  <a:pt x="1360" y="696"/>
                </a:lnTo>
                <a:lnTo>
                  <a:pt x="1354" y="687"/>
                </a:lnTo>
                <a:lnTo>
                  <a:pt x="1346" y="675"/>
                </a:lnTo>
                <a:lnTo>
                  <a:pt x="1339" y="661"/>
                </a:lnTo>
                <a:lnTo>
                  <a:pt x="1339" y="661"/>
                </a:lnTo>
                <a:lnTo>
                  <a:pt x="1320" y="622"/>
                </a:lnTo>
                <a:lnTo>
                  <a:pt x="1311" y="606"/>
                </a:lnTo>
                <a:lnTo>
                  <a:pt x="1311" y="606"/>
                </a:lnTo>
                <a:lnTo>
                  <a:pt x="1309" y="602"/>
                </a:lnTo>
                <a:lnTo>
                  <a:pt x="1307" y="597"/>
                </a:lnTo>
                <a:lnTo>
                  <a:pt x="1305" y="583"/>
                </a:lnTo>
                <a:lnTo>
                  <a:pt x="1302" y="573"/>
                </a:lnTo>
                <a:lnTo>
                  <a:pt x="1299" y="562"/>
                </a:lnTo>
                <a:lnTo>
                  <a:pt x="1294" y="551"/>
                </a:lnTo>
                <a:lnTo>
                  <a:pt x="1286" y="536"/>
                </a:lnTo>
                <a:lnTo>
                  <a:pt x="1286" y="536"/>
                </a:lnTo>
                <a:lnTo>
                  <a:pt x="1274" y="512"/>
                </a:lnTo>
                <a:lnTo>
                  <a:pt x="1265" y="496"/>
                </a:lnTo>
                <a:lnTo>
                  <a:pt x="1261" y="488"/>
                </a:lnTo>
                <a:lnTo>
                  <a:pt x="1255" y="482"/>
                </a:lnTo>
                <a:lnTo>
                  <a:pt x="1248" y="474"/>
                </a:lnTo>
                <a:lnTo>
                  <a:pt x="1237" y="467"/>
                </a:lnTo>
                <a:lnTo>
                  <a:pt x="1237" y="467"/>
                </a:lnTo>
                <a:lnTo>
                  <a:pt x="1210" y="448"/>
                </a:lnTo>
                <a:lnTo>
                  <a:pt x="1193" y="438"/>
                </a:lnTo>
                <a:lnTo>
                  <a:pt x="1176" y="428"/>
                </a:lnTo>
                <a:lnTo>
                  <a:pt x="1158" y="420"/>
                </a:lnTo>
                <a:lnTo>
                  <a:pt x="1141" y="413"/>
                </a:lnTo>
                <a:lnTo>
                  <a:pt x="1125" y="408"/>
                </a:lnTo>
                <a:lnTo>
                  <a:pt x="1109" y="404"/>
                </a:lnTo>
                <a:lnTo>
                  <a:pt x="1109" y="404"/>
                </a:lnTo>
                <a:lnTo>
                  <a:pt x="1092" y="403"/>
                </a:lnTo>
                <a:lnTo>
                  <a:pt x="1069" y="403"/>
                </a:lnTo>
                <a:lnTo>
                  <a:pt x="1019" y="401"/>
                </a:lnTo>
                <a:lnTo>
                  <a:pt x="957" y="403"/>
                </a:lnTo>
                <a:lnTo>
                  <a:pt x="957" y="403"/>
                </a:lnTo>
                <a:lnTo>
                  <a:pt x="945" y="406"/>
                </a:lnTo>
                <a:lnTo>
                  <a:pt x="945" y="406"/>
                </a:lnTo>
                <a:lnTo>
                  <a:pt x="947" y="409"/>
                </a:lnTo>
                <a:lnTo>
                  <a:pt x="937" y="396"/>
                </a:lnTo>
                <a:lnTo>
                  <a:pt x="937" y="396"/>
                </a:lnTo>
                <a:lnTo>
                  <a:pt x="927" y="383"/>
                </a:lnTo>
                <a:lnTo>
                  <a:pt x="917" y="370"/>
                </a:lnTo>
                <a:lnTo>
                  <a:pt x="904" y="358"/>
                </a:lnTo>
                <a:lnTo>
                  <a:pt x="904" y="358"/>
                </a:lnTo>
                <a:lnTo>
                  <a:pt x="904" y="355"/>
                </a:lnTo>
                <a:lnTo>
                  <a:pt x="904" y="351"/>
                </a:lnTo>
                <a:lnTo>
                  <a:pt x="907" y="348"/>
                </a:lnTo>
                <a:lnTo>
                  <a:pt x="908" y="346"/>
                </a:lnTo>
                <a:lnTo>
                  <a:pt x="910" y="345"/>
                </a:lnTo>
                <a:lnTo>
                  <a:pt x="910" y="345"/>
                </a:lnTo>
                <a:lnTo>
                  <a:pt x="915" y="342"/>
                </a:lnTo>
                <a:lnTo>
                  <a:pt x="924" y="336"/>
                </a:lnTo>
                <a:lnTo>
                  <a:pt x="947" y="319"/>
                </a:lnTo>
                <a:lnTo>
                  <a:pt x="973" y="296"/>
                </a:lnTo>
                <a:lnTo>
                  <a:pt x="999" y="273"/>
                </a:lnTo>
                <a:lnTo>
                  <a:pt x="999" y="273"/>
                </a:lnTo>
                <a:lnTo>
                  <a:pt x="1009" y="263"/>
                </a:lnTo>
                <a:lnTo>
                  <a:pt x="1017" y="252"/>
                </a:lnTo>
                <a:lnTo>
                  <a:pt x="1023" y="240"/>
                </a:lnTo>
                <a:lnTo>
                  <a:pt x="1027" y="228"/>
                </a:lnTo>
                <a:lnTo>
                  <a:pt x="1029" y="216"/>
                </a:lnTo>
                <a:lnTo>
                  <a:pt x="1031" y="205"/>
                </a:lnTo>
                <a:lnTo>
                  <a:pt x="1029" y="193"/>
                </a:lnTo>
                <a:lnTo>
                  <a:pt x="1026" y="183"/>
                </a:lnTo>
                <a:lnTo>
                  <a:pt x="1026" y="183"/>
                </a:lnTo>
                <a:lnTo>
                  <a:pt x="1022" y="173"/>
                </a:lnTo>
                <a:lnTo>
                  <a:pt x="1016" y="164"/>
                </a:lnTo>
                <a:lnTo>
                  <a:pt x="1009" y="157"/>
                </a:lnTo>
                <a:lnTo>
                  <a:pt x="1003" y="149"/>
                </a:lnTo>
                <a:lnTo>
                  <a:pt x="993" y="141"/>
                </a:lnTo>
                <a:lnTo>
                  <a:pt x="988" y="137"/>
                </a:lnTo>
                <a:lnTo>
                  <a:pt x="988" y="137"/>
                </a:lnTo>
                <a:lnTo>
                  <a:pt x="979" y="123"/>
                </a:lnTo>
                <a:lnTo>
                  <a:pt x="969" y="108"/>
                </a:lnTo>
                <a:lnTo>
                  <a:pt x="969" y="108"/>
                </a:lnTo>
                <a:lnTo>
                  <a:pt x="960" y="102"/>
                </a:lnTo>
                <a:lnTo>
                  <a:pt x="939" y="93"/>
                </a:lnTo>
                <a:lnTo>
                  <a:pt x="914" y="83"/>
                </a:lnTo>
                <a:lnTo>
                  <a:pt x="902" y="80"/>
                </a:lnTo>
                <a:lnTo>
                  <a:pt x="892" y="78"/>
                </a:lnTo>
                <a:lnTo>
                  <a:pt x="892" y="78"/>
                </a:lnTo>
                <a:lnTo>
                  <a:pt x="845" y="77"/>
                </a:lnTo>
                <a:lnTo>
                  <a:pt x="805" y="77"/>
                </a:lnTo>
                <a:lnTo>
                  <a:pt x="805" y="77"/>
                </a:lnTo>
                <a:lnTo>
                  <a:pt x="798" y="77"/>
                </a:lnTo>
                <a:lnTo>
                  <a:pt x="790" y="78"/>
                </a:lnTo>
                <a:lnTo>
                  <a:pt x="776" y="80"/>
                </a:lnTo>
                <a:lnTo>
                  <a:pt x="765" y="83"/>
                </a:lnTo>
                <a:lnTo>
                  <a:pt x="761" y="83"/>
                </a:lnTo>
                <a:lnTo>
                  <a:pt x="760" y="83"/>
                </a:lnTo>
                <a:lnTo>
                  <a:pt x="760" y="83"/>
                </a:lnTo>
                <a:lnTo>
                  <a:pt x="759" y="77"/>
                </a:lnTo>
                <a:lnTo>
                  <a:pt x="754" y="65"/>
                </a:lnTo>
                <a:lnTo>
                  <a:pt x="749" y="58"/>
                </a:lnTo>
                <a:lnTo>
                  <a:pt x="744" y="49"/>
                </a:lnTo>
                <a:lnTo>
                  <a:pt x="736" y="41"/>
                </a:lnTo>
                <a:lnTo>
                  <a:pt x="728" y="33"/>
                </a:lnTo>
                <a:lnTo>
                  <a:pt x="728" y="33"/>
                </a:lnTo>
                <a:lnTo>
                  <a:pt x="723" y="29"/>
                </a:lnTo>
                <a:lnTo>
                  <a:pt x="716" y="25"/>
                </a:lnTo>
                <a:lnTo>
                  <a:pt x="710" y="24"/>
                </a:lnTo>
                <a:lnTo>
                  <a:pt x="702" y="21"/>
                </a:lnTo>
                <a:lnTo>
                  <a:pt x="687" y="21"/>
                </a:lnTo>
                <a:lnTo>
                  <a:pt x="672" y="23"/>
                </a:lnTo>
                <a:lnTo>
                  <a:pt x="657" y="26"/>
                </a:lnTo>
                <a:lnTo>
                  <a:pt x="645" y="31"/>
                </a:lnTo>
                <a:lnTo>
                  <a:pt x="634" y="36"/>
                </a:lnTo>
                <a:lnTo>
                  <a:pt x="627" y="41"/>
                </a:lnTo>
                <a:lnTo>
                  <a:pt x="627" y="41"/>
                </a:lnTo>
                <a:lnTo>
                  <a:pt x="622" y="49"/>
                </a:lnTo>
                <a:lnTo>
                  <a:pt x="619" y="58"/>
                </a:lnTo>
                <a:lnTo>
                  <a:pt x="615" y="69"/>
                </a:lnTo>
                <a:lnTo>
                  <a:pt x="612" y="82"/>
                </a:lnTo>
                <a:lnTo>
                  <a:pt x="609" y="102"/>
                </a:lnTo>
                <a:lnTo>
                  <a:pt x="609" y="112"/>
                </a:lnTo>
                <a:lnTo>
                  <a:pt x="609" y="112"/>
                </a:lnTo>
                <a:lnTo>
                  <a:pt x="607" y="115"/>
                </a:lnTo>
                <a:lnTo>
                  <a:pt x="605" y="122"/>
                </a:lnTo>
                <a:lnTo>
                  <a:pt x="604" y="128"/>
                </a:lnTo>
                <a:lnTo>
                  <a:pt x="602" y="131"/>
                </a:lnTo>
                <a:lnTo>
                  <a:pt x="604" y="133"/>
                </a:lnTo>
                <a:lnTo>
                  <a:pt x="604" y="133"/>
                </a:lnTo>
                <a:lnTo>
                  <a:pt x="607" y="143"/>
                </a:lnTo>
                <a:lnTo>
                  <a:pt x="607" y="143"/>
                </a:lnTo>
                <a:lnTo>
                  <a:pt x="615" y="152"/>
                </a:lnTo>
                <a:lnTo>
                  <a:pt x="621" y="157"/>
                </a:lnTo>
                <a:lnTo>
                  <a:pt x="624" y="159"/>
                </a:lnTo>
                <a:lnTo>
                  <a:pt x="624" y="159"/>
                </a:lnTo>
                <a:lnTo>
                  <a:pt x="627" y="161"/>
                </a:lnTo>
                <a:lnTo>
                  <a:pt x="630" y="162"/>
                </a:lnTo>
                <a:lnTo>
                  <a:pt x="631" y="163"/>
                </a:lnTo>
                <a:lnTo>
                  <a:pt x="631" y="163"/>
                </a:lnTo>
                <a:lnTo>
                  <a:pt x="636" y="168"/>
                </a:lnTo>
                <a:lnTo>
                  <a:pt x="640" y="172"/>
                </a:lnTo>
                <a:lnTo>
                  <a:pt x="640" y="172"/>
                </a:lnTo>
                <a:lnTo>
                  <a:pt x="639" y="176"/>
                </a:lnTo>
                <a:lnTo>
                  <a:pt x="637" y="184"/>
                </a:lnTo>
                <a:lnTo>
                  <a:pt x="637" y="184"/>
                </a:lnTo>
                <a:lnTo>
                  <a:pt x="637" y="191"/>
                </a:lnTo>
                <a:lnTo>
                  <a:pt x="637" y="198"/>
                </a:lnTo>
                <a:lnTo>
                  <a:pt x="637" y="198"/>
                </a:lnTo>
                <a:lnTo>
                  <a:pt x="636" y="205"/>
                </a:lnTo>
                <a:lnTo>
                  <a:pt x="636" y="212"/>
                </a:lnTo>
                <a:lnTo>
                  <a:pt x="636" y="212"/>
                </a:lnTo>
                <a:lnTo>
                  <a:pt x="639" y="235"/>
                </a:lnTo>
                <a:lnTo>
                  <a:pt x="641" y="253"/>
                </a:lnTo>
                <a:lnTo>
                  <a:pt x="641" y="253"/>
                </a:lnTo>
                <a:lnTo>
                  <a:pt x="641" y="255"/>
                </a:lnTo>
                <a:lnTo>
                  <a:pt x="640" y="253"/>
                </a:lnTo>
                <a:lnTo>
                  <a:pt x="635" y="250"/>
                </a:lnTo>
                <a:lnTo>
                  <a:pt x="635" y="250"/>
                </a:lnTo>
                <a:lnTo>
                  <a:pt x="627" y="245"/>
                </a:lnTo>
                <a:lnTo>
                  <a:pt x="625" y="243"/>
                </a:lnTo>
                <a:lnTo>
                  <a:pt x="622" y="243"/>
                </a:lnTo>
                <a:lnTo>
                  <a:pt x="622" y="243"/>
                </a:lnTo>
                <a:lnTo>
                  <a:pt x="617" y="245"/>
                </a:lnTo>
                <a:lnTo>
                  <a:pt x="614" y="246"/>
                </a:lnTo>
                <a:lnTo>
                  <a:pt x="614" y="246"/>
                </a:lnTo>
                <a:lnTo>
                  <a:pt x="615" y="241"/>
                </a:lnTo>
                <a:lnTo>
                  <a:pt x="615" y="238"/>
                </a:lnTo>
                <a:lnTo>
                  <a:pt x="615" y="237"/>
                </a:lnTo>
                <a:lnTo>
                  <a:pt x="612" y="237"/>
                </a:lnTo>
                <a:lnTo>
                  <a:pt x="612" y="237"/>
                </a:lnTo>
                <a:lnTo>
                  <a:pt x="602" y="240"/>
                </a:lnTo>
                <a:lnTo>
                  <a:pt x="594" y="241"/>
                </a:lnTo>
                <a:lnTo>
                  <a:pt x="594" y="241"/>
                </a:lnTo>
                <a:lnTo>
                  <a:pt x="591" y="242"/>
                </a:lnTo>
                <a:lnTo>
                  <a:pt x="590" y="241"/>
                </a:lnTo>
                <a:lnTo>
                  <a:pt x="589" y="240"/>
                </a:lnTo>
                <a:lnTo>
                  <a:pt x="589" y="236"/>
                </a:lnTo>
                <a:lnTo>
                  <a:pt x="589" y="236"/>
                </a:lnTo>
                <a:lnTo>
                  <a:pt x="590" y="227"/>
                </a:lnTo>
                <a:lnTo>
                  <a:pt x="592" y="215"/>
                </a:lnTo>
                <a:lnTo>
                  <a:pt x="592" y="215"/>
                </a:lnTo>
                <a:lnTo>
                  <a:pt x="597" y="191"/>
                </a:lnTo>
                <a:lnTo>
                  <a:pt x="600" y="172"/>
                </a:lnTo>
                <a:lnTo>
                  <a:pt x="600" y="172"/>
                </a:lnTo>
                <a:lnTo>
                  <a:pt x="600" y="167"/>
                </a:lnTo>
                <a:lnTo>
                  <a:pt x="599" y="162"/>
                </a:lnTo>
                <a:lnTo>
                  <a:pt x="597" y="153"/>
                </a:lnTo>
                <a:lnTo>
                  <a:pt x="597" y="153"/>
                </a:lnTo>
                <a:close/>
                <a:moveTo>
                  <a:pt x="704" y="241"/>
                </a:moveTo>
                <a:lnTo>
                  <a:pt x="704" y="241"/>
                </a:lnTo>
                <a:lnTo>
                  <a:pt x="711" y="243"/>
                </a:lnTo>
                <a:lnTo>
                  <a:pt x="721" y="246"/>
                </a:lnTo>
                <a:lnTo>
                  <a:pt x="738" y="250"/>
                </a:lnTo>
                <a:lnTo>
                  <a:pt x="738" y="250"/>
                </a:lnTo>
                <a:lnTo>
                  <a:pt x="756" y="252"/>
                </a:lnTo>
                <a:lnTo>
                  <a:pt x="774" y="253"/>
                </a:lnTo>
                <a:lnTo>
                  <a:pt x="790" y="253"/>
                </a:lnTo>
                <a:lnTo>
                  <a:pt x="790" y="253"/>
                </a:lnTo>
                <a:lnTo>
                  <a:pt x="775" y="276"/>
                </a:lnTo>
                <a:lnTo>
                  <a:pt x="763" y="295"/>
                </a:lnTo>
                <a:lnTo>
                  <a:pt x="754" y="310"/>
                </a:lnTo>
                <a:lnTo>
                  <a:pt x="754" y="310"/>
                </a:lnTo>
                <a:lnTo>
                  <a:pt x="749" y="321"/>
                </a:lnTo>
                <a:lnTo>
                  <a:pt x="744" y="330"/>
                </a:lnTo>
                <a:lnTo>
                  <a:pt x="735" y="341"/>
                </a:lnTo>
                <a:lnTo>
                  <a:pt x="735" y="341"/>
                </a:lnTo>
                <a:lnTo>
                  <a:pt x="734" y="345"/>
                </a:lnTo>
                <a:lnTo>
                  <a:pt x="734" y="348"/>
                </a:lnTo>
                <a:lnTo>
                  <a:pt x="734" y="348"/>
                </a:lnTo>
                <a:lnTo>
                  <a:pt x="733" y="349"/>
                </a:lnTo>
                <a:lnTo>
                  <a:pt x="726" y="348"/>
                </a:lnTo>
                <a:lnTo>
                  <a:pt x="726" y="348"/>
                </a:lnTo>
                <a:lnTo>
                  <a:pt x="710" y="345"/>
                </a:lnTo>
                <a:lnTo>
                  <a:pt x="704" y="344"/>
                </a:lnTo>
                <a:lnTo>
                  <a:pt x="704" y="344"/>
                </a:lnTo>
                <a:lnTo>
                  <a:pt x="702" y="341"/>
                </a:lnTo>
                <a:lnTo>
                  <a:pt x="701" y="339"/>
                </a:lnTo>
                <a:lnTo>
                  <a:pt x="697" y="336"/>
                </a:lnTo>
                <a:lnTo>
                  <a:pt x="697" y="336"/>
                </a:lnTo>
                <a:lnTo>
                  <a:pt x="692" y="332"/>
                </a:lnTo>
                <a:lnTo>
                  <a:pt x="689" y="331"/>
                </a:lnTo>
                <a:lnTo>
                  <a:pt x="689" y="331"/>
                </a:lnTo>
                <a:lnTo>
                  <a:pt x="687" y="330"/>
                </a:lnTo>
                <a:lnTo>
                  <a:pt x="685" y="327"/>
                </a:lnTo>
                <a:lnTo>
                  <a:pt x="684" y="325"/>
                </a:lnTo>
                <a:lnTo>
                  <a:pt x="684" y="322"/>
                </a:lnTo>
                <a:lnTo>
                  <a:pt x="684" y="322"/>
                </a:lnTo>
                <a:lnTo>
                  <a:pt x="685" y="316"/>
                </a:lnTo>
                <a:lnTo>
                  <a:pt x="690" y="305"/>
                </a:lnTo>
                <a:lnTo>
                  <a:pt x="690" y="305"/>
                </a:lnTo>
                <a:lnTo>
                  <a:pt x="694" y="291"/>
                </a:lnTo>
                <a:lnTo>
                  <a:pt x="699" y="270"/>
                </a:lnTo>
                <a:lnTo>
                  <a:pt x="704" y="241"/>
                </a:lnTo>
                <a:lnTo>
                  <a:pt x="704" y="241"/>
                </a:lnTo>
                <a:close/>
                <a:moveTo>
                  <a:pt x="339" y="208"/>
                </a:moveTo>
                <a:lnTo>
                  <a:pt x="339" y="208"/>
                </a:lnTo>
                <a:lnTo>
                  <a:pt x="352" y="211"/>
                </a:lnTo>
                <a:lnTo>
                  <a:pt x="364" y="213"/>
                </a:lnTo>
                <a:lnTo>
                  <a:pt x="376" y="213"/>
                </a:lnTo>
                <a:lnTo>
                  <a:pt x="376" y="213"/>
                </a:lnTo>
                <a:lnTo>
                  <a:pt x="372" y="221"/>
                </a:lnTo>
                <a:lnTo>
                  <a:pt x="366" y="237"/>
                </a:lnTo>
                <a:lnTo>
                  <a:pt x="366" y="237"/>
                </a:lnTo>
                <a:lnTo>
                  <a:pt x="362" y="256"/>
                </a:lnTo>
                <a:lnTo>
                  <a:pt x="359" y="265"/>
                </a:lnTo>
                <a:lnTo>
                  <a:pt x="358" y="272"/>
                </a:lnTo>
                <a:lnTo>
                  <a:pt x="358" y="272"/>
                </a:lnTo>
                <a:lnTo>
                  <a:pt x="353" y="279"/>
                </a:lnTo>
                <a:lnTo>
                  <a:pt x="346" y="289"/>
                </a:lnTo>
                <a:lnTo>
                  <a:pt x="337" y="300"/>
                </a:lnTo>
                <a:lnTo>
                  <a:pt x="337" y="300"/>
                </a:lnTo>
                <a:lnTo>
                  <a:pt x="337" y="301"/>
                </a:lnTo>
                <a:lnTo>
                  <a:pt x="336" y="302"/>
                </a:lnTo>
                <a:lnTo>
                  <a:pt x="333" y="302"/>
                </a:lnTo>
                <a:lnTo>
                  <a:pt x="331" y="299"/>
                </a:lnTo>
                <a:lnTo>
                  <a:pt x="331" y="299"/>
                </a:lnTo>
                <a:lnTo>
                  <a:pt x="326" y="292"/>
                </a:lnTo>
                <a:lnTo>
                  <a:pt x="323" y="291"/>
                </a:lnTo>
                <a:lnTo>
                  <a:pt x="322" y="286"/>
                </a:lnTo>
                <a:lnTo>
                  <a:pt x="322" y="286"/>
                </a:lnTo>
                <a:lnTo>
                  <a:pt x="322" y="281"/>
                </a:lnTo>
                <a:lnTo>
                  <a:pt x="323" y="277"/>
                </a:lnTo>
                <a:lnTo>
                  <a:pt x="323" y="273"/>
                </a:lnTo>
                <a:lnTo>
                  <a:pt x="322" y="266"/>
                </a:lnTo>
                <a:lnTo>
                  <a:pt x="322" y="266"/>
                </a:lnTo>
                <a:lnTo>
                  <a:pt x="316" y="242"/>
                </a:lnTo>
                <a:lnTo>
                  <a:pt x="318" y="225"/>
                </a:lnTo>
                <a:lnTo>
                  <a:pt x="318" y="225"/>
                </a:lnTo>
                <a:lnTo>
                  <a:pt x="323" y="222"/>
                </a:lnTo>
                <a:lnTo>
                  <a:pt x="331" y="217"/>
                </a:lnTo>
                <a:lnTo>
                  <a:pt x="331" y="217"/>
                </a:lnTo>
                <a:lnTo>
                  <a:pt x="332" y="215"/>
                </a:lnTo>
                <a:lnTo>
                  <a:pt x="333" y="212"/>
                </a:lnTo>
                <a:lnTo>
                  <a:pt x="336" y="208"/>
                </a:lnTo>
                <a:lnTo>
                  <a:pt x="339" y="208"/>
                </a:lnTo>
                <a:lnTo>
                  <a:pt x="339" y="208"/>
                </a:lnTo>
                <a:close/>
                <a:moveTo>
                  <a:pt x="189" y="835"/>
                </a:moveTo>
                <a:lnTo>
                  <a:pt x="189" y="835"/>
                </a:lnTo>
                <a:lnTo>
                  <a:pt x="274" y="830"/>
                </a:lnTo>
                <a:lnTo>
                  <a:pt x="284" y="837"/>
                </a:lnTo>
                <a:lnTo>
                  <a:pt x="284" y="837"/>
                </a:lnTo>
                <a:lnTo>
                  <a:pt x="284" y="842"/>
                </a:lnTo>
                <a:lnTo>
                  <a:pt x="282" y="854"/>
                </a:lnTo>
                <a:lnTo>
                  <a:pt x="275" y="872"/>
                </a:lnTo>
                <a:lnTo>
                  <a:pt x="272" y="882"/>
                </a:lnTo>
                <a:lnTo>
                  <a:pt x="265" y="892"/>
                </a:lnTo>
                <a:lnTo>
                  <a:pt x="265" y="892"/>
                </a:lnTo>
                <a:lnTo>
                  <a:pt x="253" y="914"/>
                </a:lnTo>
                <a:lnTo>
                  <a:pt x="238" y="941"/>
                </a:lnTo>
                <a:lnTo>
                  <a:pt x="218" y="981"/>
                </a:lnTo>
                <a:lnTo>
                  <a:pt x="218" y="981"/>
                </a:lnTo>
                <a:lnTo>
                  <a:pt x="214" y="990"/>
                </a:lnTo>
                <a:lnTo>
                  <a:pt x="213" y="993"/>
                </a:lnTo>
                <a:lnTo>
                  <a:pt x="213" y="996"/>
                </a:lnTo>
                <a:lnTo>
                  <a:pt x="212" y="999"/>
                </a:lnTo>
                <a:lnTo>
                  <a:pt x="212" y="999"/>
                </a:lnTo>
                <a:lnTo>
                  <a:pt x="208" y="1005"/>
                </a:lnTo>
                <a:lnTo>
                  <a:pt x="203" y="1012"/>
                </a:lnTo>
                <a:lnTo>
                  <a:pt x="203" y="1012"/>
                </a:lnTo>
                <a:lnTo>
                  <a:pt x="199" y="1021"/>
                </a:lnTo>
                <a:lnTo>
                  <a:pt x="193" y="1034"/>
                </a:lnTo>
                <a:lnTo>
                  <a:pt x="185" y="1049"/>
                </a:lnTo>
                <a:lnTo>
                  <a:pt x="177" y="1062"/>
                </a:lnTo>
                <a:lnTo>
                  <a:pt x="177" y="1062"/>
                </a:lnTo>
                <a:lnTo>
                  <a:pt x="168" y="1073"/>
                </a:lnTo>
                <a:lnTo>
                  <a:pt x="160" y="1076"/>
                </a:lnTo>
                <a:lnTo>
                  <a:pt x="156" y="1079"/>
                </a:lnTo>
                <a:lnTo>
                  <a:pt x="153" y="1080"/>
                </a:lnTo>
                <a:lnTo>
                  <a:pt x="153" y="1080"/>
                </a:lnTo>
                <a:lnTo>
                  <a:pt x="151" y="1083"/>
                </a:lnTo>
                <a:lnTo>
                  <a:pt x="150" y="1085"/>
                </a:lnTo>
                <a:lnTo>
                  <a:pt x="150" y="1089"/>
                </a:lnTo>
                <a:lnTo>
                  <a:pt x="149" y="1091"/>
                </a:lnTo>
                <a:lnTo>
                  <a:pt x="149" y="1091"/>
                </a:lnTo>
                <a:lnTo>
                  <a:pt x="141" y="1096"/>
                </a:lnTo>
                <a:lnTo>
                  <a:pt x="136" y="1099"/>
                </a:lnTo>
                <a:lnTo>
                  <a:pt x="136" y="1099"/>
                </a:lnTo>
                <a:lnTo>
                  <a:pt x="133" y="1090"/>
                </a:lnTo>
                <a:lnTo>
                  <a:pt x="129" y="1081"/>
                </a:lnTo>
                <a:lnTo>
                  <a:pt x="126" y="1073"/>
                </a:lnTo>
                <a:lnTo>
                  <a:pt x="126" y="1073"/>
                </a:lnTo>
                <a:lnTo>
                  <a:pt x="124" y="1065"/>
                </a:lnTo>
                <a:lnTo>
                  <a:pt x="121" y="1061"/>
                </a:lnTo>
                <a:lnTo>
                  <a:pt x="120" y="1057"/>
                </a:lnTo>
                <a:lnTo>
                  <a:pt x="118" y="1051"/>
                </a:lnTo>
                <a:lnTo>
                  <a:pt x="118" y="1051"/>
                </a:lnTo>
                <a:lnTo>
                  <a:pt x="115" y="1045"/>
                </a:lnTo>
                <a:lnTo>
                  <a:pt x="115" y="1042"/>
                </a:lnTo>
                <a:lnTo>
                  <a:pt x="116" y="1036"/>
                </a:lnTo>
                <a:lnTo>
                  <a:pt x="116" y="1036"/>
                </a:lnTo>
                <a:lnTo>
                  <a:pt x="116" y="1031"/>
                </a:lnTo>
                <a:lnTo>
                  <a:pt x="118" y="1027"/>
                </a:lnTo>
                <a:lnTo>
                  <a:pt x="118" y="1027"/>
                </a:lnTo>
                <a:lnTo>
                  <a:pt x="119" y="1016"/>
                </a:lnTo>
                <a:lnTo>
                  <a:pt x="119" y="1016"/>
                </a:lnTo>
                <a:lnTo>
                  <a:pt x="118" y="1011"/>
                </a:lnTo>
                <a:lnTo>
                  <a:pt x="116" y="1005"/>
                </a:lnTo>
                <a:lnTo>
                  <a:pt x="114" y="999"/>
                </a:lnTo>
                <a:lnTo>
                  <a:pt x="114" y="993"/>
                </a:lnTo>
                <a:lnTo>
                  <a:pt x="114" y="993"/>
                </a:lnTo>
                <a:lnTo>
                  <a:pt x="121" y="946"/>
                </a:lnTo>
                <a:lnTo>
                  <a:pt x="126" y="913"/>
                </a:lnTo>
                <a:lnTo>
                  <a:pt x="129" y="893"/>
                </a:lnTo>
                <a:lnTo>
                  <a:pt x="129" y="893"/>
                </a:lnTo>
                <a:lnTo>
                  <a:pt x="129" y="888"/>
                </a:lnTo>
                <a:lnTo>
                  <a:pt x="130" y="887"/>
                </a:lnTo>
                <a:lnTo>
                  <a:pt x="133" y="886"/>
                </a:lnTo>
                <a:lnTo>
                  <a:pt x="136" y="883"/>
                </a:lnTo>
                <a:lnTo>
                  <a:pt x="136" y="883"/>
                </a:lnTo>
                <a:lnTo>
                  <a:pt x="144" y="877"/>
                </a:lnTo>
                <a:lnTo>
                  <a:pt x="155" y="869"/>
                </a:lnTo>
                <a:lnTo>
                  <a:pt x="165" y="861"/>
                </a:lnTo>
                <a:lnTo>
                  <a:pt x="172" y="856"/>
                </a:lnTo>
                <a:lnTo>
                  <a:pt x="172" y="856"/>
                </a:lnTo>
                <a:lnTo>
                  <a:pt x="180" y="843"/>
                </a:lnTo>
                <a:lnTo>
                  <a:pt x="185" y="837"/>
                </a:lnTo>
                <a:lnTo>
                  <a:pt x="189" y="835"/>
                </a:lnTo>
                <a:lnTo>
                  <a:pt x="189" y="835"/>
                </a:lnTo>
                <a:close/>
                <a:moveTo>
                  <a:pt x="1197" y="812"/>
                </a:moveTo>
                <a:lnTo>
                  <a:pt x="1197" y="812"/>
                </a:lnTo>
                <a:lnTo>
                  <a:pt x="1200" y="813"/>
                </a:lnTo>
                <a:lnTo>
                  <a:pt x="1207" y="818"/>
                </a:lnTo>
                <a:lnTo>
                  <a:pt x="1233" y="834"/>
                </a:lnTo>
                <a:lnTo>
                  <a:pt x="1262" y="856"/>
                </a:lnTo>
                <a:lnTo>
                  <a:pt x="1282" y="872"/>
                </a:lnTo>
                <a:lnTo>
                  <a:pt x="1282" y="872"/>
                </a:lnTo>
                <a:lnTo>
                  <a:pt x="1291" y="881"/>
                </a:lnTo>
                <a:lnTo>
                  <a:pt x="1294" y="884"/>
                </a:lnTo>
                <a:lnTo>
                  <a:pt x="1296" y="889"/>
                </a:lnTo>
                <a:lnTo>
                  <a:pt x="1300" y="904"/>
                </a:lnTo>
                <a:lnTo>
                  <a:pt x="1307" y="931"/>
                </a:lnTo>
                <a:lnTo>
                  <a:pt x="1307" y="931"/>
                </a:lnTo>
                <a:lnTo>
                  <a:pt x="1311" y="947"/>
                </a:lnTo>
                <a:lnTo>
                  <a:pt x="1314" y="958"/>
                </a:lnTo>
                <a:lnTo>
                  <a:pt x="1315" y="967"/>
                </a:lnTo>
                <a:lnTo>
                  <a:pt x="1314" y="973"/>
                </a:lnTo>
                <a:lnTo>
                  <a:pt x="1312" y="977"/>
                </a:lnTo>
                <a:lnTo>
                  <a:pt x="1311" y="980"/>
                </a:lnTo>
                <a:lnTo>
                  <a:pt x="1310" y="982"/>
                </a:lnTo>
                <a:lnTo>
                  <a:pt x="1310" y="982"/>
                </a:lnTo>
                <a:lnTo>
                  <a:pt x="1310" y="983"/>
                </a:lnTo>
                <a:lnTo>
                  <a:pt x="1307" y="983"/>
                </a:lnTo>
                <a:lnTo>
                  <a:pt x="1304" y="980"/>
                </a:lnTo>
                <a:lnTo>
                  <a:pt x="1296" y="976"/>
                </a:lnTo>
                <a:lnTo>
                  <a:pt x="1289" y="973"/>
                </a:lnTo>
                <a:lnTo>
                  <a:pt x="1289" y="973"/>
                </a:lnTo>
                <a:lnTo>
                  <a:pt x="1281" y="972"/>
                </a:lnTo>
                <a:lnTo>
                  <a:pt x="1276" y="975"/>
                </a:lnTo>
                <a:lnTo>
                  <a:pt x="1270" y="977"/>
                </a:lnTo>
                <a:lnTo>
                  <a:pt x="1270" y="977"/>
                </a:lnTo>
                <a:lnTo>
                  <a:pt x="1262" y="965"/>
                </a:lnTo>
                <a:lnTo>
                  <a:pt x="1250" y="940"/>
                </a:lnTo>
                <a:lnTo>
                  <a:pt x="1250" y="940"/>
                </a:lnTo>
                <a:lnTo>
                  <a:pt x="1235" y="908"/>
                </a:lnTo>
                <a:lnTo>
                  <a:pt x="1226" y="888"/>
                </a:lnTo>
                <a:lnTo>
                  <a:pt x="1218" y="868"/>
                </a:lnTo>
                <a:lnTo>
                  <a:pt x="1218" y="868"/>
                </a:lnTo>
                <a:lnTo>
                  <a:pt x="1197" y="812"/>
                </a:lnTo>
                <a:lnTo>
                  <a:pt x="1197" y="81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5" name="Freeform 9">
            <a:extLst>
              <a:ext uri="{FF2B5EF4-FFF2-40B4-BE49-F238E27FC236}">
                <a16:creationId xmlns:a16="http://schemas.microsoft.com/office/drawing/2014/main" id="{850AC6FE-65CA-435A-92F9-65171B8FD645}"/>
              </a:ext>
            </a:extLst>
          </p:cNvPr>
          <p:cNvSpPr>
            <a:spLocks noEditPoints="1"/>
          </p:cNvSpPr>
          <p:nvPr/>
        </p:nvSpPr>
        <p:spPr bwMode="auto">
          <a:xfrm>
            <a:off x="6687685" y="1451606"/>
            <a:ext cx="2383516" cy="1855498"/>
          </a:xfrm>
          <a:custGeom>
            <a:avLst/>
            <a:gdLst>
              <a:gd name="T0" fmla="*/ 708 w 1282"/>
              <a:gd name="T1" fmla="*/ 71 h 998"/>
              <a:gd name="T2" fmla="*/ 653 w 1282"/>
              <a:gd name="T3" fmla="*/ 165 h 998"/>
              <a:gd name="T4" fmla="*/ 698 w 1282"/>
              <a:gd name="T5" fmla="*/ 281 h 998"/>
              <a:gd name="T6" fmla="*/ 708 w 1282"/>
              <a:gd name="T7" fmla="*/ 309 h 998"/>
              <a:gd name="T8" fmla="*/ 666 w 1282"/>
              <a:gd name="T9" fmla="*/ 302 h 998"/>
              <a:gd name="T10" fmla="*/ 614 w 1282"/>
              <a:gd name="T11" fmla="*/ 301 h 998"/>
              <a:gd name="T12" fmla="*/ 441 w 1282"/>
              <a:gd name="T13" fmla="*/ 291 h 998"/>
              <a:gd name="T14" fmla="*/ 336 w 1282"/>
              <a:gd name="T15" fmla="*/ 342 h 998"/>
              <a:gd name="T16" fmla="*/ 214 w 1282"/>
              <a:gd name="T17" fmla="*/ 412 h 998"/>
              <a:gd name="T18" fmla="*/ 45 w 1282"/>
              <a:gd name="T19" fmla="*/ 495 h 998"/>
              <a:gd name="T20" fmla="*/ 172 w 1282"/>
              <a:gd name="T21" fmla="*/ 516 h 998"/>
              <a:gd name="T22" fmla="*/ 30 w 1282"/>
              <a:gd name="T23" fmla="*/ 589 h 998"/>
              <a:gd name="T24" fmla="*/ 256 w 1282"/>
              <a:gd name="T25" fmla="*/ 548 h 998"/>
              <a:gd name="T26" fmla="*/ 331 w 1282"/>
              <a:gd name="T27" fmla="*/ 540 h 998"/>
              <a:gd name="T28" fmla="*/ 243 w 1282"/>
              <a:gd name="T29" fmla="*/ 580 h 998"/>
              <a:gd name="T30" fmla="*/ 227 w 1282"/>
              <a:gd name="T31" fmla="*/ 784 h 998"/>
              <a:gd name="T32" fmla="*/ 213 w 1282"/>
              <a:gd name="T33" fmla="*/ 817 h 998"/>
              <a:gd name="T34" fmla="*/ 168 w 1282"/>
              <a:gd name="T35" fmla="*/ 834 h 998"/>
              <a:gd name="T36" fmla="*/ 198 w 1282"/>
              <a:gd name="T37" fmla="*/ 859 h 998"/>
              <a:gd name="T38" fmla="*/ 254 w 1282"/>
              <a:gd name="T39" fmla="*/ 810 h 998"/>
              <a:gd name="T40" fmla="*/ 263 w 1282"/>
              <a:gd name="T41" fmla="*/ 652 h 998"/>
              <a:gd name="T42" fmla="*/ 421 w 1282"/>
              <a:gd name="T43" fmla="*/ 618 h 998"/>
              <a:gd name="T44" fmla="*/ 485 w 1282"/>
              <a:gd name="T45" fmla="*/ 549 h 998"/>
              <a:gd name="T46" fmla="*/ 447 w 1282"/>
              <a:gd name="T47" fmla="*/ 647 h 998"/>
              <a:gd name="T48" fmla="*/ 504 w 1282"/>
              <a:gd name="T49" fmla="*/ 795 h 998"/>
              <a:gd name="T50" fmla="*/ 516 w 1282"/>
              <a:gd name="T51" fmla="*/ 849 h 998"/>
              <a:gd name="T52" fmla="*/ 504 w 1282"/>
              <a:gd name="T53" fmla="*/ 909 h 998"/>
              <a:gd name="T54" fmla="*/ 540 w 1282"/>
              <a:gd name="T55" fmla="*/ 870 h 998"/>
              <a:gd name="T56" fmla="*/ 541 w 1282"/>
              <a:gd name="T57" fmla="*/ 777 h 998"/>
              <a:gd name="T58" fmla="*/ 525 w 1282"/>
              <a:gd name="T59" fmla="*/ 668 h 998"/>
              <a:gd name="T60" fmla="*/ 700 w 1282"/>
              <a:gd name="T61" fmla="*/ 652 h 998"/>
              <a:gd name="T62" fmla="*/ 749 w 1282"/>
              <a:gd name="T63" fmla="*/ 792 h 998"/>
              <a:gd name="T64" fmla="*/ 690 w 1282"/>
              <a:gd name="T65" fmla="*/ 809 h 998"/>
              <a:gd name="T66" fmla="*/ 628 w 1282"/>
              <a:gd name="T67" fmla="*/ 837 h 998"/>
              <a:gd name="T68" fmla="*/ 703 w 1282"/>
              <a:gd name="T69" fmla="*/ 859 h 998"/>
              <a:gd name="T70" fmla="*/ 755 w 1282"/>
              <a:gd name="T71" fmla="*/ 939 h 998"/>
              <a:gd name="T72" fmla="*/ 755 w 1282"/>
              <a:gd name="T73" fmla="*/ 994 h 998"/>
              <a:gd name="T74" fmla="*/ 784 w 1282"/>
              <a:gd name="T75" fmla="*/ 969 h 998"/>
              <a:gd name="T76" fmla="*/ 792 w 1282"/>
              <a:gd name="T77" fmla="*/ 869 h 998"/>
              <a:gd name="T78" fmla="*/ 886 w 1282"/>
              <a:gd name="T79" fmla="*/ 716 h 998"/>
              <a:gd name="T80" fmla="*/ 976 w 1282"/>
              <a:gd name="T81" fmla="*/ 530 h 998"/>
              <a:gd name="T82" fmla="*/ 1052 w 1282"/>
              <a:gd name="T83" fmla="*/ 350 h 998"/>
              <a:gd name="T84" fmla="*/ 1177 w 1282"/>
              <a:gd name="T85" fmla="*/ 350 h 998"/>
              <a:gd name="T86" fmla="*/ 1239 w 1282"/>
              <a:gd name="T87" fmla="*/ 360 h 998"/>
              <a:gd name="T88" fmla="*/ 1279 w 1282"/>
              <a:gd name="T89" fmla="*/ 302 h 998"/>
              <a:gd name="T90" fmla="*/ 1224 w 1282"/>
              <a:gd name="T91" fmla="*/ 239 h 998"/>
              <a:gd name="T92" fmla="*/ 1127 w 1282"/>
              <a:gd name="T93" fmla="*/ 97 h 998"/>
              <a:gd name="T94" fmla="*/ 1087 w 1282"/>
              <a:gd name="T95" fmla="*/ 111 h 998"/>
              <a:gd name="T96" fmla="*/ 1051 w 1282"/>
              <a:gd name="T97" fmla="*/ 129 h 998"/>
              <a:gd name="T98" fmla="*/ 986 w 1282"/>
              <a:gd name="T99" fmla="*/ 149 h 998"/>
              <a:gd name="T100" fmla="*/ 978 w 1282"/>
              <a:gd name="T101" fmla="*/ 174 h 998"/>
              <a:gd name="T102" fmla="*/ 962 w 1282"/>
              <a:gd name="T103" fmla="*/ 199 h 998"/>
              <a:gd name="T104" fmla="*/ 929 w 1282"/>
              <a:gd name="T105" fmla="*/ 193 h 998"/>
              <a:gd name="T106" fmla="*/ 967 w 1282"/>
              <a:gd name="T107" fmla="*/ 116 h 998"/>
              <a:gd name="T108" fmla="*/ 971 w 1282"/>
              <a:gd name="T109" fmla="*/ 30 h 998"/>
              <a:gd name="T110" fmla="*/ 896 w 1282"/>
              <a:gd name="T111" fmla="*/ 3 h 998"/>
              <a:gd name="T112" fmla="*/ 868 w 1282"/>
              <a:gd name="T113" fmla="*/ 199 h 998"/>
              <a:gd name="T114" fmla="*/ 824 w 1282"/>
              <a:gd name="T115" fmla="*/ 194 h 998"/>
              <a:gd name="T116" fmla="*/ 807 w 1282"/>
              <a:gd name="T117" fmla="*/ 782 h 998"/>
              <a:gd name="T118" fmla="*/ 797 w 1282"/>
              <a:gd name="T119" fmla="*/ 827 h 9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282" h="998">
                <a:moveTo>
                  <a:pt x="853" y="47"/>
                </a:moveTo>
                <a:lnTo>
                  <a:pt x="853" y="47"/>
                </a:lnTo>
                <a:lnTo>
                  <a:pt x="843" y="46"/>
                </a:lnTo>
                <a:lnTo>
                  <a:pt x="819" y="43"/>
                </a:lnTo>
                <a:lnTo>
                  <a:pt x="803" y="42"/>
                </a:lnTo>
                <a:lnTo>
                  <a:pt x="787" y="43"/>
                </a:lnTo>
                <a:lnTo>
                  <a:pt x="768" y="45"/>
                </a:lnTo>
                <a:lnTo>
                  <a:pt x="752" y="48"/>
                </a:lnTo>
                <a:lnTo>
                  <a:pt x="752" y="48"/>
                </a:lnTo>
                <a:lnTo>
                  <a:pt x="736" y="53"/>
                </a:lnTo>
                <a:lnTo>
                  <a:pt x="724" y="60"/>
                </a:lnTo>
                <a:lnTo>
                  <a:pt x="714" y="66"/>
                </a:lnTo>
                <a:lnTo>
                  <a:pt x="708" y="71"/>
                </a:lnTo>
                <a:lnTo>
                  <a:pt x="703" y="77"/>
                </a:lnTo>
                <a:lnTo>
                  <a:pt x="699" y="81"/>
                </a:lnTo>
                <a:lnTo>
                  <a:pt x="698" y="87"/>
                </a:lnTo>
                <a:lnTo>
                  <a:pt x="698" y="92"/>
                </a:lnTo>
                <a:lnTo>
                  <a:pt x="698" y="92"/>
                </a:lnTo>
                <a:lnTo>
                  <a:pt x="690" y="97"/>
                </a:lnTo>
                <a:lnTo>
                  <a:pt x="684" y="104"/>
                </a:lnTo>
                <a:lnTo>
                  <a:pt x="676" y="112"/>
                </a:lnTo>
                <a:lnTo>
                  <a:pt x="668" y="124"/>
                </a:lnTo>
                <a:lnTo>
                  <a:pt x="660" y="136"/>
                </a:lnTo>
                <a:lnTo>
                  <a:pt x="655" y="150"/>
                </a:lnTo>
                <a:lnTo>
                  <a:pt x="654" y="158"/>
                </a:lnTo>
                <a:lnTo>
                  <a:pt x="653" y="165"/>
                </a:lnTo>
                <a:lnTo>
                  <a:pt x="653" y="165"/>
                </a:lnTo>
                <a:lnTo>
                  <a:pt x="653" y="173"/>
                </a:lnTo>
                <a:lnTo>
                  <a:pt x="653" y="180"/>
                </a:lnTo>
                <a:lnTo>
                  <a:pt x="656" y="194"/>
                </a:lnTo>
                <a:lnTo>
                  <a:pt x="661" y="208"/>
                </a:lnTo>
                <a:lnTo>
                  <a:pt x="668" y="220"/>
                </a:lnTo>
                <a:lnTo>
                  <a:pt x="681" y="240"/>
                </a:lnTo>
                <a:lnTo>
                  <a:pt x="686" y="248"/>
                </a:lnTo>
                <a:lnTo>
                  <a:pt x="690" y="254"/>
                </a:lnTo>
                <a:lnTo>
                  <a:pt x="690" y="254"/>
                </a:lnTo>
                <a:lnTo>
                  <a:pt x="694" y="265"/>
                </a:lnTo>
                <a:lnTo>
                  <a:pt x="696" y="274"/>
                </a:lnTo>
                <a:lnTo>
                  <a:pt x="698" y="281"/>
                </a:lnTo>
                <a:lnTo>
                  <a:pt x="700" y="286"/>
                </a:lnTo>
                <a:lnTo>
                  <a:pt x="700" y="286"/>
                </a:lnTo>
                <a:lnTo>
                  <a:pt x="706" y="291"/>
                </a:lnTo>
                <a:lnTo>
                  <a:pt x="708" y="292"/>
                </a:lnTo>
                <a:lnTo>
                  <a:pt x="709" y="294"/>
                </a:lnTo>
                <a:lnTo>
                  <a:pt x="709" y="294"/>
                </a:lnTo>
                <a:lnTo>
                  <a:pt x="709" y="298"/>
                </a:lnTo>
                <a:lnTo>
                  <a:pt x="709" y="302"/>
                </a:lnTo>
                <a:lnTo>
                  <a:pt x="709" y="302"/>
                </a:lnTo>
                <a:lnTo>
                  <a:pt x="709" y="304"/>
                </a:lnTo>
                <a:lnTo>
                  <a:pt x="708" y="307"/>
                </a:lnTo>
                <a:lnTo>
                  <a:pt x="708" y="307"/>
                </a:lnTo>
                <a:lnTo>
                  <a:pt x="708" y="309"/>
                </a:lnTo>
                <a:lnTo>
                  <a:pt x="709" y="311"/>
                </a:lnTo>
                <a:lnTo>
                  <a:pt x="709" y="312"/>
                </a:lnTo>
                <a:lnTo>
                  <a:pt x="708" y="312"/>
                </a:lnTo>
                <a:lnTo>
                  <a:pt x="708" y="312"/>
                </a:lnTo>
                <a:lnTo>
                  <a:pt x="700" y="313"/>
                </a:lnTo>
                <a:lnTo>
                  <a:pt x="695" y="313"/>
                </a:lnTo>
                <a:lnTo>
                  <a:pt x="689" y="312"/>
                </a:lnTo>
                <a:lnTo>
                  <a:pt x="689" y="312"/>
                </a:lnTo>
                <a:lnTo>
                  <a:pt x="684" y="308"/>
                </a:lnTo>
                <a:lnTo>
                  <a:pt x="680" y="306"/>
                </a:lnTo>
                <a:lnTo>
                  <a:pt x="675" y="303"/>
                </a:lnTo>
                <a:lnTo>
                  <a:pt x="666" y="302"/>
                </a:lnTo>
                <a:lnTo>
                  <a:pt x="666" y="302"/>
                </a:lnTo>
                <a:lnTo>
                  <a:pt x="658" y="302"/>
                </a:lnTo>
                <a:lnTo>
                  <a:pt x="653" y="303"/>
                </a:lnTo>
                <a:lnTo>
                  <a:pt x="650" y="304"/>
                </a:lnTo>
                <a:lnTo>
                  <a:pt x="649" y="306"/>
                </a:lnTo>
                <a:lnTo>
                  <a:pt x="649" y="306"/>
                </a:lnTo>
                <a:lnTo>
                  <a:pt x="649" y="307"/>
                </a:lnTo>
                <a:lnTo>
                  <a:pt x="646" y="308"/>
                </a:lnTo>
                <a:lnTo>
                  <a:pt x="639" y="307"/>
                </a:lnTo>
                <a:lnTo>
                  <a:pt x="639" y="307"/>
                </a:lnTo>
                <a:lnTo>
                  <a:pt x="626" y="306"/>
                </a:lnTo>
                <a:lnTo>
                  <a:pt x="616" y="303"/>
                </a:lnTo>
                <a:lnTo>
                  <a:pt x="616" y="303"/>
                </a:lnTo>
                <a:lnTo>
                  <a:pt x="614" y="301"/>
                </a:lnTo>
                <a:lnTo>
                  <a:pt x="613" y="299"/>
                </a:lnTo>
                <a:lnTo>
                  <a:pt x="609" y="297"/>
                </a:lnTo>
                <a:lnTo>
                  <a:pt x="602" y="294"/>
                </a:lnTo>
                <a:lnTo>
                  <a:pt x="592" y="291"/>
                </a:lnTo>
                <a:lnTo>
                  <a:pt x="580" y="288"/>
                </a:lnTo>
                <a:lnTo>
                  <a:pt x="561" y="286"/>
                </a:lnTo>
                <a:lnTo>
                  <a:pt x="561" y="286"/>
                </a:lnTo>
                <a:lnTo>
                  <a:pt x="541" y="283"/>
                </a:lnTo>
                <a:lnTo>
                  <a:pt x="520" y="283"/>
                </a:lnTo>
                <a:lnTo>
                  <a:pt x="500" y="284"/>
                </a:lnTo>
                <a:lnTo>
                  <a:pt x="481" y="286"/>
                </a:lnTo>
                <a:lnTo>
                  <a:pt x="452" y="289"/>
                </a:lnTo>
                <a:lnTo>
                  <a:pt x="441" y="291"/>
                </a:lnTo>
                <a:lnTo>
                  <a:pt x="441" y="291"/>
                </a:lnTo>
                <a:lnTo>
                  <a:pt x="421" y="298"/>
                </a:lnTo>
                <a:lnTo>
                  <a:pt x="405" y="304"/>
                </a:lnTo>
                <a:lnTo>
                  <a:pt x="391" y="312"/>
                </a:lnTo>
                <a:lnTo>
                  <a:pt x="391" y="312"/>
                </a:lnTo>
                <a:lnTo>
                  <a:pt x="380" y="318"/>
                </a:lnTo>
                <a:lnTo>
                  <a:pt x="372" y="324"/>
                </a:lnTo>
                <a:lnTo>
                  <a:pt x="366" y="331"/>
                </a:lnTo>
                <a:lnTo>
                  <a:pt x="366" y="331"/>
                </a:lnTo>
                <a:lnTo>
                  <a:pt x="366" y="329"/>
                </a:lnTo>
                <a:lnTo>
                  <a:pt x="363" y="329"/>
                </a:lnTo>
                <a:lnTo>
                  <a:pt x="353" y="333"/>
                </a:lnTo>
                <a:lnTo>
                  <a:pt x="336" y="342"/>
                </a:lnTo>
                <a:lnTo>
                  <a:pt x="336" y="342"/>
                </a:lnTo>
                <a:lnTo>
                  <a:pt x="319" y="352"/>
                </a:lnTo>
                <a:lnTo>
                  <a:pt x="312" y="358"/>
                </a:lnTo>
                <a:lnTo>
                  <a:pt x="299" y="365"/>
                </a:lnTo>
                <a:lnTo>
                  <a:pt x="269" y="375"/>
                </a:lnTo>
                <a:lnTo>
                  <a:pt x="269" y="375"/>
                </a:lnTo>
                <a:lnTo>
                  <a:pt x="233" y="387"/>
                </a:lnTo>
                <a:lnTo>
                  <a:pt x="208" y="393"/>
                </a:lnTo>
                <a:lnTo>
                  <a:pt x="193" y="396"/>
                </a:lnTo>
                <a:lnTo>
                  <a:pt x="188" y="396"/>
                </a:lnTo>
                <a:lnTo>
                  <a:pt x="195" y="405"/>
                </a:lnTo>
                <a:lnTo>
                  <a:pt x="187" y="411"/>
                </a:lnTo>
                <a:lnTo>
                  <a:pt x="214" y="412"/>
                </a:lnTo>
                <a:lnTo>
                  <a:pt x="214" y="412"/>
                </a:lnTo>
                <a:lnTo>
                  <a:pt x="204" y="415"/>
                </a:lnTo>
                <a:lnTo>
                  <a:pt x="178" y="421"/>
                </a:lnTo>
                <a:lnTo>
                  <a:pt x="145" y="430"/>
                </a:lnTo>
                <a:lnTo>
                  <a:pt x="129" y="436"/>
                </a:lnTo>
                <a:lnTo>
                  <a:pt x="114" y="442"/>
                </a:lnTo>
                <a:lnTo>
                  <a:pt x="114" y="442"/>
                </a:lnTo>
                <a:lnTo>
                  <a:pt x="69" y="464"/>
                </a:lnTo>
                <a:lnTo>
                  <a:pt x="53" y="471"/>
                </a:lnTo>
                <a:lnTo>
                  <a:pt x="104" y="470"/>
                </a:lnTo>
                <a:lnTo>
                  <a:pt x="13" y="493"/>
                </a:lnTo>
                <a:lnTo>
                  <a:pt x="13" y="493"/>
                </a:lnTo>
                <a:lnTo>
                  <a:pt x="45" y="495"/>
                </a:lnTo>
                <a:lnTo>
                  <a:pt x="74" y="496"/>
                </a:lnTo>
                <a:lnTo>
                  <a:pt x="100" y="496"/>
                </a:lnTo>
                <a:lnTo>
                  <a:pt x="100" y="496"/>
                </a:lnTo>
                <a:lnTo>
                  <a:pt x="122" y="496"/>
                </a:lnTo>
                <a:lnTo>
                  <a:pt x="139" y="495"/>
                </a:lnTo>
                <a:lnTo>
                  <a:pt x="157" y="494"/>
                </a:lnTo>
                <a:lnTo>
                  <a:pt x="120" y="508"/>
                </a:lnTo>
                <a:lnTo>
                  <a:pt x="175" y="501"/>
                </a:lnTo>
                <a:lnTo>
                  <a:pt x="175" y="501"/>
                </a:lnTo>
                <a:lnTo>
                  <a:pt x="178" y="504"/>
                </a:lnTo>
                <a:lnTo>
                  <a:pt x="178" y="506"/>
                </a:lnTo>
                <a:lnTo>
                  <a:pt x="177" y="510"/>
                </a:lnTo>
                <a:lnTo>
                  <a:pt x="172" y="516"/>
                </a:lnTo>
                <a:lnTo>
                  <a:pt x="162" y="524"/>
                </a:lnTo>
                <a:lnTo>
                  <a:pt x="147" y="533"/>
                </a:lnTo>
                <a:lnTo>
                  <a:pt x="123" y="543"/>
                </a:lnTo>
                <a:lnTo>
                  <a:pt x="123" y="543"/>
                </a:lnTo>
                <a:lnTo>
                  <a:pt x="97" y="554"/>
                </a:lnTo>
                <a:lnTo>
                  <a:pt x="73" y="563"/>
                </a:lnTo>
                <a:lnTo>
                  <a:pt x="34" y="575"/>
                </a:lnTo>
                <a:lnTo>
                  <a:pt x="9" y="583"/>
                </a:lnTo>
                <a:lnTo>
                  <a:pt x="0" y="584"/>
                </a:lnTo>
                <a:lnTo>
                  <a:pt x="0" y="584"/>
                </a:lnTo>
                <a:lnTo>
                  <a:pt x="4" y="585"/>
                </a:lnTo>
                <a:lnTo>
                  <a:pt x="18" y="588"/>
                </a:lnTo>
                <a:lnTo>
                  <a:pt x="30" y="589"/>
                </a:lnTo>
                <a:lnTo>
                  <a:pt x="46" y="590"/>
                </a:lnTo>
                <a:lnTo>
                  <a:pt x="67" y="590"/>
                </a:lnTo>
                <a:lnTo>
                  <a:pt x="92" y="589"/>
                </a:lnTo>
                <a:lnTo>
                  <a:pt x="92" y="589"/>
                </a:lnTo>
                <a:lnTo>
                  <a:pt x="118" y="587"/>
                </a:lnTo>
                <a:lnTo>
                  <a:pt x="140" y="583"/>
                </a:lnTo>
                <a:lnTo>
                  <a:pt x="162" y="579"/>
                </a:lnTo>
                <a:lnTo>
                  <a:pt x="182" y="574"/>
                </a:lnTo>
                <a:lnTo>
                  <a:pt x="214" y="563"/>
                </a:lnTo>
                <a:lnTo>
                  <a:pt x="242" y="555"/>
                </a:lnTo>
                <a:lnTo>
                  <a:pt x="242" y="555"/>
                </a:lnTo>
                <a:lnTo>
                  <a:pt x="249" y="553"/>
                </a:lnTo>
                <a:lnTo>
                  <a:pt x="256" y="548"/>
                </a:lnTo>
                <a:lnTo>
                  <a:pt x="263" y="543"/>
                </a:lnTo>
                <a:lnTo>
                  <a:pt x="271" y="536"/>
                </a:lnTo>
                <a:lnTo>
                  <a:pt x="284" y="521"/>
                </a:lnTo>
                <a:lnTo>
                  <a:pt x="297" y="504"/>
                </a:lnTo>
                <a:lnTo>
                  <a:pt x="308" y="487"/>
                </a:lnTo>
                <a:lnTo>
                  <a:pt x="318" y="474"/>
                </a:lnTo>
                <a:lnTo>
                  <a:pt x="326" y="460"/>
                </a:lnTo>
                <a:lnTo>
                  <a:pt x="326" y="460"/>
                </a:lnTo>
                <a:lnTo>
                  <a:pt x="327" y="523"/>
                </a:lnTo>
                <a:lnTo>
                  <a:pt x="327" y="523"/>
                </a:lnTo>
                <a:lnTo>
                  <a:pt x="327" y="529"/>
                </a:lnTo>
                <a:lnTo>
                  <a:pt x="328" y="534"/>
                </a:lnTo>
                <a:lnTo>
                  <a:pt x="331" y="540"/>
                </a:lnTo>
                <a:lnTo>
                  <a:pt x="332" y="543"/>
                </a:lnTo>
                <a:lnTo>
                  <a:pt x="331" y="544"/>
                </a:lnTo>
                <a:lnTo>
                  <a:pt x="328" y="546"/>
                </a:lnTo>
                <a:lnTo>
                  <a:pt x="324" y="549"/>
                </a:lnTo>
                <a:lnTo>
                  <a:pt x="324" y="549"/>
                </a:lnTo>
                <a:lnTo>
                  <a:pt x="318" y="553"/>
                </a:lnTo>
                <a:lnTo>
                  <a:pt x="309" y="556"/>
                </a:lnTo>
                <a:lnTo>
                  <a:pt x="288" y="563"/>
                </a:lnTo>
                <a:lnTo>
                  <a:pt x="268" y="569"/>
                </a:lnTo>
                <a:lnTo>
                  <a:pt x="259" y="573"/>
                </a:lnTo>
                <a:lnTo>
                  <a:pt x="253" y="575"/>
                </a:lnTo>
                <a:lnTo>
                  <a:pt x="253" y="575"/>
                </a:lnTo>
                <a:lnTo>
                  <a:pt x="243" y="580"/>
                </a:lnTo>
                <a:lnTo>
                  <a:pt x="234" y="584"/>
                </a:lnTo>
                <a:lnTo>
                  <a:pt x="231" y="588"/>
                </a:lnTo>
                <a:lnTo>
                  <a:pt x="227" y="592"/>
                </a:lnTo>
                <a:lnTo>
                  <a:pt x="224" y="597"/>
                </a:lnTo>
                <a:lnTo>
                  <a:pt x="224" y="604"/>
                </a:lnTo>
                <a:lnTo>
                  <a:pt x="224" y="604"/>
                </a:lnTo>
                <a:lnTo>
                  <a:pt x="224" y="627"/>
                </a:lnTo>
                <a:lnTo>
                  <a:pt x="227" y="658"/>
                </a:lnTo>
                <a:lnTo>
                  <a:pt x="229" y="689"/>
                </a:lnTo>
                <a:lnTo>
                  <a:pt x="231" y="713"/>
                </a:lnTo>
                <a:lnTo>
                  <a:pt x="231" y="713"/>
                </a:lnTo>
                <a:lnTo>
                  <a:pt x="229" y="761"/>
                </a:lnTo>
                <a:lnTo>
                  <a:pt x="227" y="784"/>
                </a:lnTo>
                <a:lnTo>
                  <a:pt x="226" y="791"/>
                </a:lnTo>
                <a:lnTo>
                  <a:pt x="224" y="795"/>
                </a:lnTo>
                <a:lnTo>
                  <a:pt x="224" y="795"/>
                </a:lnTo>
                <a:lnTo>
                  <a:pt x="223" y="797"/>
                </a:lnTo>
                <a:lnTo>
                  <a:pt x="221" y="800"/>
                </a:lnTo>
                <a:lnTo>
                  <a:pt x="219" y="801"/>
                </a:lnTo>
                <a:lnTo>
                  <a:pt x="217" y="805"/>
                </a:lnTo>
                <a:lnTo>
                  <a:pt x="217" y="805"/>
                </a:lnTo>
                <a:lnTo>
                  <a:pt x="217" y="809"/>
                </a:lnTo>
                <a:lnTo>
                  <a:pt x="216" y="812"/>
                </a:lnTo>
                <a:lnTo>
                  <a:pt x="216" y="815"/>
                </a:lnTo>
                <a:lnTo>
                  <a:pt x="213" y="817"/>
                </a:lnTo>
                <a:lnTo>
                  <a:pt x="213" y="817"/>
                </a:lnTo>
                <a:lnTo>
                  <a:pt x="208" y="817"/>
                </a:lnTo>
                <a:lnTo>
                  <a:pt x="202" y="819"/>
                </a:lnTo>
                <a:lnTo>
                  <a:pt x="195" y="819"/>
                </a:lnTo>
                <a:lnTo>
                  <a:pt x="192" y="819"/>
                </a:lnTo>
                <a:lnTo>
                  <a:pt x="192" y="819"/>
                </a:lnTo>
                <a:lnTo>
                  <a:pt x="190" y="821"/>
                </a:lnTo>
                <a:lnTo>
                  <a:pt x="189" y="822"/>
                </a:lnTo>
                <a:lnTo>
                  <a:pt x="188" y="826"/>
                </a:lnTo>
                <a:lnTo>
                  <a:pt x="188" y="826"/>
                </a:lnTo>
                <a:lnTo>
                  <a:pt x="178" y="829"/>
                </a:lnTo>
                <a:lnTo>
                  <a:pt x="170" y="831"/>
                </a:lnTo>
                <a:lnTo>
                  <a:pt x="168" y="834"/>
                </a:lnTo>
                <a:lnTo>
                  <a:pt x="168" y="834"/>
                </a:lnTo>
                <a:lnTo>
                  <a:pt x="167" y="839"/>
                </a:lnTo>
                <a:lnTo>
                  <a:pt x="165" y="850"/>
                </a:lnTo>
                <a:lnTo>
                  <a:pt x="167" y="856"/>
                </a:lnTo>
                <a:lnTo>
                  <a:pt x="167" y="863"/>
                </a:lnTo>
                <a:lnTo>
                  <a:pt x="168" y="866"/>
                </a:lnTo>
                <a:lnTo>
                  <a:pt x="172" y="869"/>
                </a:lnTo>
                <a:lnTo>
                  <a:pt x="172" y="869"/>
                </a:lnTo>
                <a:lnTo>
                  <a:pt x="174" y="869"/>
                </a:lnTo>
                <a:lnTo>
                  <a:pt x="178" y="869"/>
                </a:lnTo>
                <a:lnTo>
                  <a:pt x="185" y="865"/>
                </a:lnTo>
                <a:lnTo>
                  <a:pt x="193" y="861"/>
                </a:lnTo>
                <a:lnTo>
                  <a:pt x="198" y="859"/>
                </a:lnTo>
                <a:lnTo>
                  <a:pt x="198" y="859"/>
                </a:lnTo>
                <a:lnTo>
                  <a:pt x="208" y="854"/>
                </a:lnTo>
                <a:lnTo>
                  <a:pt x="214" y="850"/>
                </a:lnTo>
                <a:lnTo>
                  <a:pt x="221" y="846"/>
                </a:lnTo>
                <a:lnTo>
                  <a:pt x="221" y="846"/>
                </a:lnTo>
                <a:lnTo>
                  <a:pt x="229" y="839"/>
                </a:lnTo>
                <a:lnTo>
                  <a:pt x="233" y="835"/>
                </a:lnTo>
                <a:lnTo>
                  <a:pt x="237" y="829"/>
                </a:lnTo>
                <a:lnTo>
                  <a:pt x="237" y="829"/>
                </a:lnTo>
                <a:lnTo>
                  <a:pt x="243" y="817"/>
                </a:lnTo>
                <a:lnTo>
                  <a:pt x="247" y="815"/>
                </a:lnTo>
                <a:lnTo>
                  <a:pt x="251" y="811"/>
                </a:lnTo>
                <a:lnTo>
                  <a:pt x="251" y="811"/>
                </a:lnTo>
                <a:lnTo>
                  <a:pt x="254" y="810"/>
                </a:lnTo>
                <a:lnTo>
                  <a:pt x="257" y="809"/>
                </a:lnTo>
                <a:lnTo>
                  <a:pt x="259" y="807"/>
                </a:lnTo>
                <a:lnTo>
                  <a:pt x="261" y="804"/>
                </a:lnTo>
                <a:lnTo>
                  <a:pt x="261" y="804"/>
                </a:lnTo>
                <a:lnTo>
                  <a:pt x="261" y="795"/>
                </a:lnTo>
                <a:lnTo>
                  <a:pt x="259" y="778"/>
                </a:lnTo>
                <a:lnTo>
                  <a:pt x="256" y="728"/>
                </a:lnTo>
                <a:lnTo>
                  <a:pt x="256" y="702"/>
                </a:lnTo>
                <a:lnTo>
                  <a:pt x="256" y="679"/>
                </a:lnTo>
                <a:lnTo>
                  <a:pt x="257" y="669"/>
                </a:lnTo>
                <a:lnTo>
                  <a:pt x="258" y="662"/>
                </a:lnTo>
                <a:lnTo>
                  <a:pt x="261" y="656"/>
                </a:lnTo>
                <a:lnTo>
                  <a:pt x="263" y="652"/>
                </a:lnTo>
                <a:lnTo>
                  <a:pt x="263" y="652"/>
                </a:lnTo>
                <a:lnTo>
                  <a:pt x="278" y="644"/>
                </a:lnTo>
                <a:lnTo>
                  <a:pt x="281" y="643"/>
                </a:lnTo>
                <a:lnTo>
                  <a:pt x="286" y="643"/>
                </a:lnTo>
                <a:lnTo>
                  <a:pt x="286" y="643"/>
                </a:lnTo>
                <a:lnTo>
                  <a:pt x="336" y="638"/>
                </a:lnTo>
                <a:lnTo>
                  <a:pt x="371" y="634"/>
                </a:lnTo>
                <a:lnTo>
                  <a:pt x="395" y="630"/>
                </a:lnTo>
                <a:lnTo>
                  <a:pt x="395" y="630"/>
                </a:lnTo>
                <a:lnTo>
                  <a:pt x="403" y="627"/>
                </a:lnTo>
                <a:lnTo>
                  <a:pt x="407" y="624"/>
                </a:lnTo>
                <a:lnTo>
                  <a:pt x="411" y="622"/>
                </a:lnTo>
                <a:lnTo>
                  <a:pt x="421" y="618"/>
                </a:lnTo>
                <a:lnTo>
                  <a:pt x="421" y="618"/>
                </a:lnTo>
                <a:lnTo>
                  <a:pt x="432" y="617"/>
                </a:lnTo>
                <a:lnTo>
                  <a:pt x="440" y="617"/>
                </a:lnTo>
                <a:lnTo>
                  <a:pt x="445" y="615"/>
                </a:lnTo>
                <a:lnTo>
                  <a:pt x="450" y="612"/>
                </a:lnTo>
                <a:lnTo>
                  <a:pt x="450" y="612"/>
                </a:lnTo>
                <a:lnTo>
                  <a:pt x="453" y="607"/>
                </a:lnTo>
                <a:lnTo>
                  <a:pt x="458" y="598"/>
                </a:lnTo>
                <a:lnTo>
                  <a:pt x="468" y="575"/>
                </a:lnTo>
                <a:lnTo>
                  <a:pt x="474" y="564"/>
                </a:lnTo>
                <a:lnTo>
                  <a:pt x="479" y="555"/>
                </a:lnTo>
                <a:lnTo>
                  <a:pt x="482" y="550"/>
                </a:lnTo>
                <a:lnTo>
                  <a:pt x="485" y="549"/>
                </a:lnTo>
                <a:lnTo>
                  <a:pt x="486" y="549"/>
                </a:lnTo>
                <a:lnTo>
                  <a:pt x="486" y="549"/>
                </a:lnTo>
                <a:lnTo>
                  <a:pt x="494" y="556"/>
                </a:lnTo>
                <a:lnTo>
                  <a:pt x="501" y="565"/>
                </a:lnTo>
                <a:lnTo>
                  <a:pt x="505" y="570"/>
                </a:lnTo>
                <a:lnTo>
                  <a:pt x="507" y="575"/>
                </a:lnTo>
                <a:lnTo>
                  <a:pt x="509" y="580"/>
                </a:lnTo>
                <a:lnTo>
                  <a:pt x="507" y="584"/>
                </a:lnTo>
                <a:lnTo>
                  <a:pt x="507" y="584"/>
                </a:lnTo>
                <a:lnTo>
                  <a:pt x="505" y="589"/>
                </a:lnTo>
                <a:lnTo>
                  <a:pt x="499" y="597"/>
                </a:lnTo>
                <a:lnTo>
                  <a:pt x="481" y="615"/>
                </a:lnTo>
                <a:lnTo>
                  <a:pt x="447" y="647"/>
                </a:lnTo>
                <a:lnTo>
                  <a:pt x="447" y="647"/>
                </a:lnTo>
                <a:lnTo>
                  <a:pt x="438" y="656"/>
                </a:lnTo>
                <a:lnTo>
                  <a:pt x="436" y="661"/>
                </a:lnTo>
                <a:lnTo>
                  <a:pt x="433" y="664"/>
                </a:lnTo>
                <a:lnTo>
                  <a:pt x="433" y="669"/>
                </a:lnTo>
                <a:lnTo>
                  <a:pt x="433" y="674"/>
                </a:lnTo>
                <a:lnTo>
                  <a:pt x="435" y="678"/>
                </a:lnTo>
                <a:lnTo>
                  <a:pt x="436" y="683"/>
                </a:lnTo>
                <a:lnTo>
                  <a:pt x="436" y="683"/>
                </a:lnTo>
                <a:lnTo>
                  <a:pt x="470" y="740"/>
                </a:lnTo>
                <a:lnTo>
                  <a:pt x="491" y="775"/>
                </a:lnTo>
                <a:lnTo>
                  <a:pt x="504" y="795"/>
                </a:lnTo>
                <a:lnTo>
                  <a:pt x="504" y="795"/>
                </a:lnTo>
                <a:lnTo>
                  <a:pt x="509" y="804"/>
                </a:lnTo>
                <a:lnTo>
                  <a:pt x="512" y="812"/>
                </a:lnTo>
                <a:lnTo>
                  <a:pt x="516" y="826"/>
                </a:lnTo>
                <a:lnTo>
                  <a:pt x="516" y="826"/>
                </a:lnTo>
                <a:lnTo>
                  <a:pt x="519" y="835"/>
                </a:lnTo>
                <a:lnTo>
                  <a:pt x="520" y="836"/>
                </a:lnTo>
                <a:lnTo>
                  <a:pt x="520" y="839"/>
                </a:lnTo>
                <a:lnTo>
                  <a:pt x="520" y="839"/>
                </a:lnTo>
                <a:lnTo>
                  <a:pt x="521" y="841"/>
                </a:lnTo>
                <a:lnTo>
                  <a:pt x="522" y="842"/>
                </a:lnTo>
                <a:lnTo>
                  <a:pt x="522" y="844"/>
                </a:lnTo>
                <a:lnTo>
                  <a:pt x="522" y="845"/>
                </a:lnTo>
                <a:lnTo>
                  <a:pt x="516" y="849"/>
                </a:lnTo>
                <a:lnTo>
                  <a:pt x="516" y="849"/>
                </a:lnTo>
                <a:lnTo>
                  <a:pt x="504" y="854"/>
                </a:lnTo>
                <a:lnTo>
                  <a:pt x="500" y="855"/>
                </a:lnTo>
                <a:lnTo>
                  <a:pt x="497" y="856"/>
                </a:lnTo>
                <a:lnTo>
                  <a:pt x="497" y="856"/>
                </a:lnTo>
                <a:lnTo>
                  <a:pt x="482" y="870"/>
                </a:lnTo>
                <a:lnTo>
                  <a:pt x="482" y="870"/>
                </a:lnTo>
                <a:lnTo>
                  <a:pt x="482" y="874"/>
                </a:lnTo>
                <a:lnTo>
                  <a:pt x="484" y="879"/>
                </a:lnTo>
                <a:lnTo>
                  <a:pt x="490" y="893"/>
                </a:lnTo>
                <a:lnTo>
                  <a:pt x="494" y="899"/>
                </a:lnTo>
                <a:lnTo>
                  <a:pt x="499" y="905"/>
                </a:lnTo>
                <a:lnTo>
                  <a:pt x="504" y="909"/>
                </a:lnTo>
                <a:lnTo>
                  <a:pt x="506" y="909"/>
                </a:lnTo>
                <a:lnTo>
                  <a:pt x="507" y="909"/>
                </a:lnTo>
                <a:lnTo>
                  <a:pt x="507" y="909"/>
                </a:lnTo>
                <a:lnTo>
                  <a:pt x="512" y="906"/>
                </a:lnTo>
                <a:lnTo>
                  <a:pt x="515" y="903"/>
                </a:lnTo>
                <a:lnTo>
                  <a:pt x="521" y="895"/>
                </a:lnTo>
                <a:lnTo>
                  <a:pt x="524" y="888"/>
                </a:lnTo>
                <a:lnTo>
                  <a:pt x="524" y="884"/>
                </a:lnTo>
                <a:lnTo>
                  <a:pt x="524" y="884"/>
                </a:lnTo>
                <a:lnTo>
                  <a:pt x="527" y="881"/>
                </a:lnTo>
                <a:lnTo>
                  <a:pt x="537" y="874"/>
                </a:lnTo>
                <a:lnTo>
                  <a:pt x="537" y="874"/>
                </a:lnTo>
                <a:lnTo>
                  <a:pt x="540" y="870"/>
                </a:lnTo>
                <a:lnTo>
                  <a:pt x="544" y="865"/>
                </a:lnTo>
                <a:lnTo>
                  <a:pt x="549" y="854"/>
                </a:lnTo>
                <a:lnTo>
                  <a:pt x="554" y="835"/>
                </a:lnTo>
                <a:lnTo>
                  <a:pt x="554" y="835"/>
                </a:lnTo>
                <a:lnTo>
                  <a:pt x="557" y="830"/>
                </a:lnTo>
                <a:lnTo>
                  <a:pt x="559" y="826"/>
                </a:lnTo>
                <a:lnTo>
                  <a:pt x="559" y="822"/>
                </a:lnTo>
                <a:lnTo>
                  <a:pt x="559" y="822"/>
                </a:lnTo>
                <a:lnTo>
                  <a:pt x="557" y="815"/>
                </a:lnTo>
                <a:lnTo>
                  <a:pt x="552" y="805"/>
                </a:lnTo>
                <a:lnTo>
                  <a:pt x="546" y="792"/>
                </a:lnTo>
                <a:lnTo>
                  <a:pt x="541" y="777"/>
                </a:lnTo>
                <a:lnTo>
                  <a:pt x="541" y="777"/>
                </a:lnTo>
                <a:lnTo>
                  <a:pt x="536" y="768"/>
                </a:lnTo>
                <a:lnTo>
                  <a:pt x="530" y="758"/>
                </a:lnTo>
                <a:lnTo>
                  <a:pt x="514" y="735"/>
                </a:lnTo>
                <a:lnTo>
                  <a:pt x="506" y="722"/>
                </a:lnTo>
                <a:lnTo>
                  <a:pt x="501" y="710"/>
                </a:lnTo>
                <a:lnTo>
                  <a:pt x="500" y="704"/>
                </a:lnTo>
                <a:lnTo>
                  <a:pt x="500" y="699"/>
                </a:lnTo>
                <a:lnTo>
                  <a:pt x="500" y="694"/>
                </a:lnTo>
                <a:lnTo>
                  <a:pt x="502" y="689"/>
                </a:lnTo>
                <a:lnTo>
                  <a:pt x="502" y="689"/>
                </a:lnTo>
                <a:lnTo>
                  <a:pt x="506" y="686"/>
                </a:lnTo>
                <a:lnTo>
                  <a:pt x="511" y="681"/>
                </a:lnTo>
                <a:lnTo>
                  <a:pt x="525" y="668"/>
                </a:lnTo>
                <a:lnTo>
                  <a:pt x="542" y="657"/>
                </a:lnTo>
                <a:lnTo>
                  <a:pt x="560" y="644"/>
                </a:lnTo>
                <a:lnTo>
                  <a:pt x="592" y="624"/>
                </a:lnTo>
                <a:lnTo>
                  <a:pt x="608" y="615"/>
                </a:lnTo>
                <a:lnTo>
                  <a:pt x="675" y="638"/>
                </a:lnTo>
                <a:lnTo>
                  <a:pt x="675" y="638"/>
                </a:lnTo>
                <a:lnTo>
                  <a:pt x="678" y="641"/>
                </a:lnTo>
                <a:lnTo>
                  <a:pt x="680" y="644"/>
                </a:lnTo>
                <a:lnTo>
                  <a:pt x="684" y="647"/>
                </a:lnTo>
                <a:lnTo>
                  <a:pt x="684" y="647"/>
                </a:lnTo>
                <a:lnTo>
                  <a:pt x="689" y="649"/>
                </a:lnTo>
                <a:lnTo>
                  <a:pt x="693" y="651"/>
                </a:lnTo>
                <a:lnTo>
                  <a:pt x="700" y="652"/>
                </a:lnTo>
                <a:lnTo>
                  <a:pt x="700" y="652"/>
                </a:lnTo>
                <a:lnTo>
                  <a:pt x="714" y="658"/>
                </a:lnTo>
                <a:lnTo>
                  <a:pt x="725" y="663"/>
                </a:lnTo>
                <a:lnTo>
                  <a:pt x="725" y="663"/>
                </a:lnTo>
                <a:lnTo>
                  <a:pt x="728" y="664"/>
                </a:lnTo>
                <a:lnTo>
                  <a:pt x="731" y="663"/>
                </a:lnTo>
                <a:lnTo>
                  <a:pt x="738" y="662"/>
                </a:lnTo>
                <a:lnTo>
                  <a:pt x="747" y="663"/>
                </a:lnTo>
                <a:lnTo>
                  <a:pt x="747" y="663"/>
                </a:lnTo>
                <a:lnTo>
                  <a:pt x="747" y="715"/>
                </a:lnTo>
                <a:lnTo>
                  <a:pt x="747" y="778"/>
                </a:lnTo>
                <a:lnTo>
                  <a:pt x="747" y="778"/>
                </a:lnTo>
                <a:lnTo>
                  <a:pt x="749" y="792"/>
                </a:lnTo>
                <a:lnTo>
                  <a:pt x="750" y="809"/>
                </a:lnTo>
                <a:lnTo>
                  <a:pt x="753" y="821"/>
                </a:lnTo>
                <a:lnTo>
                  <a:pt x="753" y="825"/>
                </a:lnTo>
                <a:lnTo>
                  <a:pt x="753" y="826"/>
                </a:lnTo>
                <a:lnTo>
                  <a:pt x="753" y="826"/>
                </a:lnTo>
                <a:lnTo>
                  <a:pt x="723" y="825"/>
                </a:lnTo>
                <a:lnTo>
                  <a:pt x="703" y="824"/>
                </a:lnTo>
                <a:lnTo>
                  <a:pt x="694" y="824"/>
                </a:lnTo>
                <a:lnTo>
                  <a:pt x="694" y="824"/>
                </a:lnTo>
                <a:lnTo>
                  <a:pt x="694" y="820"/>
                </a:lnTo>
                <a:lnTo>
                  <a:pt x="694" y="815"/>
                </a:lnTo>
                <a:lnTo>
                  <a:pt x="693" y="811"/>
                </a:lnTo>
                <a:lnTo>
                  <a:pt x="690" y="809"/>
                </a:lnTo>
                <a:lnTo>
                  <a:pt x="688" y="806"/>
                </a:lnTo>
                <a:lnTo>
                  <a:pt x="684" y="806"/>
                </a:lnTo>
                <a:lnTo>
                  <a:pt x="684" y="806"/>
                </a:lnTo>
                <a:lnTo>
                  <a:pt x="675" y="806"/>
                </a:lnTo>
                <a:lnTo>
                  <a:pt x="666" y="807"/>
                </a:lnTo>
                <a:lnTo>
                  <a:pt x="658" y="811"/>
                </a:lnTo>
                <a:lnTo>
                  <a:pt x="648" y="816"/>
                </a:lnTo>
                <a:lnTo>
                  <a:pt x="648" y="816"/>
                </a:lnTo>
                <a:lnTo>
                  <a:pt x="638" y="822"/>
                </a:lnTo>
                <a:lnTo>
                  <a:pt x="631" y="829"/>
                </a:lnTo>
                <a:lnTo>
                  <a:pt x="629" y="831"/>
                </a:lnTo>
                <a:lnTo>
                  <a:pt x="628" y="834"/>
                </a:lnTo>
                <a:lnTo>
                  <a:pt x="628" y="837"/>
                </a:lnTo>
                <a:lnTo>
                  <a:pt x="629" y="840"/>
                </a:lnTo>
                <a:lnTo>
                  <a:pt x="629" y="840"/>
                </a:lnTo>
                <a:lnTo>
                  <a:pt x="634" y="847"/>
                </a:lnTo>
                <a:lnTo>
                  <a:pt x="636" y="850"/>
                </a:lnTo>
                <a:lnTo>
                  <a:pt x="643" y="851"/>
                </a:lnTo>
                <a:lnTo>
                  <a:pt x="643" y="851"/>
                </a:lnTo>
                <a:lnTo>
                  <a:pt x="666" y="853"/>
                </a:lnTo>
                <a:lnTo>
                  <a:pt x="684" y="853"/>
                </a:lnTo>
                <a:lnTo>
                  <a:pt x="684" y="853"/>
                </a:lnTo>
                <a:lnTo>
                  <a:pt x="688" y="854"/>
                </a:lnTo>
                <a:lnTo>
                  <a:pt x="691" y="856"/>
                </a:lnTo>
                <a:lnTo>
                  <a:pt x="691" y="856"/>
                </a:lnTo>
                <a:lnTo>
                  <a:pt x="703" y="859"/>
                </a:lnTo>
                <a:lnTo>
                  <a:pt x="721" y="860"/>
                </a:lnTo>
                <a:lnTo>
                  <a:pt x="749" y="863"/>
                </a:lnTo>
                <a:lnTo>
                  <a:pt x="749" y="863"/>
                </a:lnTo>
                <a:lnTo>
                  <a:pt x="750" y="874"/>
                </a:lnTo>
                <a:lnTo>
                  <a:pt x="752" y="881"/>
                </a:lnTo>
                <a:lnTo>
                  <a:pt x="753" y="885"/>
                </a:lnTo>
                <a:lnTo>
                  <a:pt x="753" y="885"/>
                </a:lnTo>
                <a:lnTo>
                  <a:pt x="755" y="888"/>
                </a:lnTo>
                <a:lnTo>
                  <a:pt x="755" y="890"/>
                </a:lnTo>
                <a:lnTo>
                  <a:pt x="755" y="890"/>
                </a:lnTo>
                <a:lnTo>
                  <a:pt x="757" y="913"/>
                </a:lnTo>
                <a:lnTo>
                  <a:pt x="757" y="929"/>
                </a:lnTo>
                <a:lnTo>
                  <a:pt x="755" y="939"/>
                </a:lnTo>
                <a:lnTo>
                  <a:pt x="755" y="939"/>
                </a:lnTo>
                <a:lnTo>
                  <a:pt x="752" y="959"/>
                </a:lnTo>
                <a:lnTo>
                  <a:pt x="752" y="959"/>
                </a:lnTo>
                <a:lnTo>
                  <a:pt x="749" y="963"/>
                </a:lnTo>
                <a:lnTo>
                  <a:pt x="747" y="967"/>
                </a:lnTo>
                <a:lnTo>
                  <a:pt x="744" y="972"/>
                </a:lnTo>
                <a:lnTo>
                  <a:pt x="743" y="977"/>
                </a:lnTo>
                <a:lnTo>
                  <a:pt x="743" y="977"/>
                </a:lnTo>
                <a:lnTo>
                  <a:pt x="741" y="985"/>
                </a:lnTo>
                <a:lnTo>
                  <a:pt x="743" y="989"/>
                </a:lnTo>
                <a:lnTo>
                  <a:pt x="745" y="992"/>
                </a:lnTo>
                <a:lnTo>
                  <a:pt x="745" y="992"/>
                </a:lnTo>
                <a:lnTo>
                  <a:pt x="755" y="994"/>
                </a:lnTo>
                <a:lnTo>
                  <a:pt x="773" y="998"/>
                </a:lnTo>
                <a:lnTo>
                  <a:pt x="782" y="998"/>
                </a:lnTo>
                <a:lnTo>
                  <a:pt x="790" y="998"/>
                </a:lnTo>
                <a:lnTo>
                  <a:pt x="795" y="996"/>
                </a:lnTo>
                <a:lnTo>
                  <a:pt x="797" y="994"/>
                </a:lnTo>
                <a:lnTo>
                  <a:pt x="797" y="992"/>
                </a:lnTo>
                <a:lnTo>
                  <a:pt x="797" y="992"/>
                </a:lnTo>
                <a:lnTo>
                  <a:pt x="797" y="988"/>
                </a:lnTo>
                <a:lnTo>
                  <a:pt x="795" y="983"/>
                </a:lnTo>
                <a:lnTo>
                  <a:pt x="790" y="977"/>
                </a:lnTo>
                <a:lnTo>
                  <a:pt x="787" y="970"/>
                </a:lnTo>
                <a:lnTo>
                  <a:pt x="784" y="969"/>
                </a:lnTo>
                <a:lnTo>
                  <a:pt x="784" y="969"/>
                </a:lnTo>
                <a:lnTo>
                  <a:pt x="783" y="964"/>
                </a:lnTo>
                <a:lnTo>
                  <a:pt x="782" y="955"/>
                </a:lnTo>
                <a:lnTo>
                  <a:pt x="782" y="955"/>
                </a:lnTo>
                <a:lnTo>
                  <a:pt x="783" y="943"/>
                </a:lnTo>
                <a:lnTo>
                  <a:pt x="784" y="928"/>
                </a:lnTo>
                <a:lnTo>
                  <a:pt x="784" y="928"/>
                </a:lnTo>
                <a:lnTo>
                  <a:pt x="784" y="920"/>
                </a:lnTo>
                <a:lnTo>
                  <a:pt x="785" y="913"/>
                </a:lnTo>
                <a:lnTo>
                  <a:pt x="788" y="904"/>
                </a:lnTo>
                <a:lnTo>
                  <a:pt x="788" y="904"/>
                </a:lnTo>
                <a:lnTo>
                  <a:pt x="789" y="885"/>
                </a:lnTo>
                <a:lnTo>
                  <a:pt x="792" y="869"/>
                </a:lnTo>
                <a:lnTo>
                  <a:pt x="792" y="869"/>
                </a:lnTo>
                <a:lnTo>
                  <a:pt x="804" y="866"/>
                </a:lnTo>
                <a:lnTo>
                  <a:pt x="825" y="861"/>
                </a:lnTo>
                <a:lnTo>
                  <a:pt x="825" y="861"/>
                </a:lnTo>
                <a:lnTo>
                  <a:pt x="839" y="858"/>
                </a:lnTo>
                <a:lnTo>
                  <a:pt x="843" y="855"/>
                </a:lnTo>
                <a:lnTo>
                  <a:pt x="844" y="853"/>
                </a:lnTo>
                <a:lnTo>
                  <a:pt x="844" y="853"/>
                </a:lnTo>
                <a:lnTo>
                  <a:pt x="855" y="811"/>
                </a:lnTo>
                <a:lnTo>
                  <a:pt x="869" y="760"/>
                </a:lnTo>
                <a:lnTo>
                  <a:pt x="869" y="760"/>
                </a:lnTo>
                <a:lnTo>
                  <a:pt x="877" y="736"/>
                </a:lnTo>
                <a:lnTo>
                  <a:pt x="886" y="716"/>
                </a:lnTo>
                <a:lnTo>
                  <a:pt x="886" y="716"/>
                </a:lnTo>
                <a:lnTo>
                  <a:pt x="902" y="678"/>
                </a:lnTo>
                <a:lnTo>
                  <a:pt x="902" y="678"/>
                </a:lnTo>
                <a:lnTo>
                  <a:pt x="909" y="672"/>
                </a:lnTo>
                <a:lnTo>
                  <a:pt x="927" y="654"/>
                </a:lnTo>
                <a:lnTo>
                  <a:pt x="938" y="643"/>
                </a:lnTo>
                <a:lnTo>
                  <a:pt x="948" y="630"/>
                </a:lnTo>
                <a:lnTo>
                  <a:pt x="956" y="618"/>
                </a:lnTo>
                <a:lnTo>
                  <a:pt x="962" y="605"/>
                </a:lnTo>
                <a:lnTo>
                  <a:pt x="962" y="605"/>
                </a:lnTo>
                <a:lnTo>
                  <a:pt x="966" y="593"/>
                </a:lnTo>
                <a:lnTo>
                  <a:pt x="968" y="579"/>
                </a:lnTo>
                <a:lnTo>
                  <a:pt x="972" y="553"/>
                </a:lnTo>
                <a:lnTo>
                  <a:pt x="976" y="530"/>
                </a:lnTo>
                <a:lnTo>
                  <a:pt x="978" y="520"/>
                </a:lnTo>
                <a:lnTo>
                  <a:pt x="982" y="511"/>
                </a:lnTo>
                <a:lnTo>
                  <a:pt x="982" y="511"/>
                </a:lnTo>
                <a:lnTo>
                  <a:pt x="1011" y="467"/>
                </a:lnTo>
                <a:lnTo>
                  <a:pt x="1026" y="442"/>
                </a:lnTo>
                <a:lnTo>
                  <a:pt x="1032" y="431"/>
                </a:lnTo>
                <a:lnTo>
                  <a:pt x="1037" y="420"/>
                </a:lnTo>
                <a:lnTo>
                  <a:pt x="1037" y="420"/>
                </a:lnTo>
                <a:lnTo>
                  <a:pt x="1041" y="410"/>
                </a:lnTo>
                <a:lnTo>
                  <a:pt x="1043" y="398"/>
                </a:lnTo>
                <a:lnTo>
                  <a:pt x="1048" y="376"/>
                </a:lnTo>
                <a:lnTo>
                  <a:pt x="1052" y="350"/>
                </a:lnTo>
                <a:lnTo>
                  <a:pt x="1052" y="350"/>
                </a:lnTo>
                <a:lnTo>
                  <a:pt x="1062" y="347"/>
                </a:lnTo>
                <a:lnTo>
                  <a:pt x="1082" y="343"/>
                </a:lnTo>
                <a:lnTo>
                  <a:pt x="1122" y="337"/>
                </a:lnTo>
                <a:lnTo>
                  <a:pt x="1122" y="337"/>
                </a:lnTo>
                <a:lnTo>
                  <a:pt x="1175" y="331"/>
                </a:lnTo>
                <a:lnTo>
                  <a:pt x="1175" y="331"/>
                </a:lnTo>
                <a:lnTo>
                  <a:pt x="1175" y="336"/>
                </a:lnTo>
                <a:lnTo>
                  <a:pt x="1175" y="339"/>
                </a:lnTo>
                <a:lnTo>
                  <a:pt x="1175" y="342"/>
                </a:lnTo>
                <a:lnTo>
                  <a:pt x="1175" y="342"/>
                </a:lnTo>
                <a:lnTo>
                  <a:pt x="1176" y="344"/>
                </a:lnTo>
                <a:lnTo>
                  <a:pt x="1176" y="347"/>
                </a:lnTo>
                <a:lnTo>
                  <a:pt x="1177" y="350"/>
                </a:lnTo>
                <a:lnTo>
                  <a:pt x="1182" y="351"/>
                </a:lnTo>
                <a:lnTo>
                  <a:pt x="1182" y="351"/>
                </a:lnTo>
                <a:lnTo>
                  <a:pt x="1191" y="353"/>
                </a:lnTo>
                <a:lnTo>
                  <a:pt x="1197" y="357"/>
                </a:lnTo>
                <a:lnTo>
                  <a:pt x="1197" y="357"/>
                </a:lnTo>
                <a:lnTo>
                  <a:pt x="1201" y="360"/>
                </a:lnTo>
                <a:lnTo>
                  <a:pt x="1204" y="361"/>
                </a:lnTo>
                <a:lnTo>
                  <a:pt x="1209" y="363"/>
                </a:lnTo>
                <a:lnTo>
                  <a:pt x="1217" y="365"/>
                </a:lnTo>
                <a:lnTo>
                  <a:pt x="1217" y="365"/>
                </a:lnTo>
                <a:lnTo>
                  <a:pt x="1224" y="365"/>
                </a:lnTo>
                <a:lnTo>
                  <a:pt x="1229" y="363"/>
                </a:lnTo>
                <a:lnTo>
                  <a:pt x="1239" y="360"/>
                </a:lnTo>
                <a:lnTo>
                  <a:pt x="1246" y="355"/>
                </a:lnTo>
                <a:lnTo>
                  <a:pt x="1251" y="350"/>
                </a:lnTo>
                <a:lnTo>
                  <a:pt x="1251" y="350"/>
                </a:lnTo>
                <a:lnTo>
                  <a:pt x="1255" y="337"/>
                </a:lnTo>
                <a:lnTo>
                  <a:pt x="1256" y="332"/>
                </a:lnTo>
                <a:lnTo>
                  <a:pt x="1257" y="331"/>
                </a:lnTo>
                <a:lnTo>
                  <a:pt x="1257" y="331"/>
                </a:lnTo>
                <a:lnTo>
                  <a:pt x="1264" y="329"/>
                </a:lnTo>
                <a:lnTo>
                  <a:pt x="1267" y="328"/>
                </a:lnTo>
                <a:lnTo>
                  <a:pt x="1271" y="324"/>
                </a:lnTo>
                <a:lnTo>
                  <a:pt x="1271" y="324"/>
                </a:lnTo>
                <a:lnTo>
                  <a:pt x="1276" y="313"/>
                </a:lnTo>
                <a:lnTo>
                  <a:pt x="1279" y="302"/>
                </a:lnTo>
                <a:lnTo>
                  <a:pt x="1279" y="302"/>
                </a:lnTo>
                <a:lnTo>
                  <a:pt x="1280" y="297"/>
                </a:lnTo>
                <a:lnTo>
                  <a:pt x="1281" y="292"/>
                </a:lnTo>
                <a:lnTo>
                  <a:pt x="1282" y="287"/>
                </a:lnTo>
                <a:lnTo>
                  <a:pt x="1282" y="284"/>
                </a:lnTo>
                <a:lnTo>
                  <a:pt x="1281" y="282"/>
                </a:lnTo>
                <a:lnTo>
                  <a:pt x="1281" y="282"/>
                </a:lnTo>
                <a:lnTo>
                  <a:pt x="1272" y="276"/>
                </a:lnTo>
                <a:lnTo>
                  <a:pt x="1259" y="265"/>
                </a:lnTo>
                <a:lnTo>
                  <a:pt x="1244" y="254"/>
                </a:lnTo>
                <a:lnTo>
                  <a:pt x="1230" y="245"/>
                </a:lnTo>
                <a:lnTo>
                  <a:pt x="1230" y="245"/>
                </a:lnTo>
                <a:lnTo>
                  <a:pt x="1224" y="239"/>
                </a:lnTo>
                <a:lnTo>
                  <a:pt x="1216" y="230"/>
                </a:lnTo>
                <a:lnTo>
                  <a:pt x="1200" y="210"/>
                </a:lnTo>
                <a:lnTo>
                  <a:pt x="1185" y="190"/>
                </a:lnTo>
                <a:lnTo>
                  <a:pt x="1172" y="175"/>
                </a:lnTo>
                <a:lnTo>
                  <a:pt x="1172" y="175"/>
                </a:lnTo>
                <a:lnTo>
                  <a:pt x="1148" y="155"/>
                </a:lnTo>
                <a:lnTo>
                  <a:pt x="1137" y="145"/>
                </a:lnTo>
                <a:lnTo>
                  <a:pt x="1132" y="140"/>
                </a:lnTo>
                <a:lnTo>
                  <a:pt x="1132" y="140"/>
                </a:lnTo>
                <a:lnTo>
                  <a:pt x="1131" y="131"/>
                </a:lnTo>
                <a:lnTo>
                  <a:pt x="1131" y="124"/>
                </a:lnTo>
                <a:lnTo>
                  <a:pt x="1131" y="124"/>
                </a:lnTo>
                <a:lnTo>
                  <a:pt x="1127" y="97"/>
                </a:lnTo>
                <a:lnTo>
                  <a:pt x="1123" y="82"/>
                </a:lnTo>
                <a:lnTo>
                  <a:pt x="1121" y="79"/>
                </a:lnTo>
                <a:lnTo>
                  <a:pt x="1121" y="77"/>
                </a:lnTo>
                <a:lnTo>
                  <a:pt x="1120" y="79"/>
                </a:lnTo>
                <a:lnTo>
                  <a:pt x="1120" y="79"/>
                </a:lnTo>
                <a:lnTo>
                  <a:pt x="1113" y="86"/>
                </a:lnTo>
                <a:lnTo>
                  <a:pt x="1106" y="99"/>
                </a:lnTo>
                <a:lnTo>
                  <a:pt x="1096" y="116"/>
                </a:lnTo>
                <a:lnTo>
                  <a:pt x="1096" y="116"/>
                </a:lnTo>
                <a:lnTo>
                  <a:pt x="1093" y="112"/>
                </a:lnTo>
                <a:lnTo>
                  <a:pt x="1090" y="111"/>
                </a:lnTo>
                <a:lnTo>
                  <a:pt x="1088" y="111"/>
                </a:lnTo>
                <a:lnTo>
                  <a:pt x="1087" y="111"/>
                </a:lnTo>
                <a:lnTo>
                  <a:pt x="1087" y="111"/>
                </a:lnTo>
                <a:lnTo>
                  <a:pt x="1085" y="111"/>
                </a:lnTo>
                <a:lnTo>
                  <a:pt x="1083" y="111"/>
                </a:lnTo>
                <a:lnTo>
                  <a:pt x="1080" y="109"/>
                </a:lnTo>
                <a:lnTo>
                  <a:pt x="1072" y="104"/>
                </a:lnTo>
                <a:lnTo>
                  <a:pt x="1072" y="104"/>
                </a:lnTo>
                <a:lnTo>
                  <a:pt x="1061" y="95"/>
                </a:lnTo>
                <a:lnTo>
                  <a:pt x="1056" y="91"/>
                </a:lnTo>
                <a:lnTo>
                  <a:pt x="1053" y="91"/>
                </a:lnTo>
                <a:lnTo>
                  <a:pt x="1052" y="92"/>
                </a:lnTo>
                <a:lnTo>
                  <a:pt x="1052" y="92"/>
                </a:lnTo>
                <a:lnTo>
                  <a:pt x="1051" y="129"/>
                </a:lnTo>
                <a:lnTo>
                  <a:pt x="1051" y="129"/>
                </a:lnTo>
                <a:lnTo>
                  <a:pt x="1052" y="130"/>
                </a:lnTo>
                <a:lnTo>
                  <a:pt x="1053" y="133"/>
                </a:lnTo>
                <a:lnTo>
                  <a:pt x="1053" y="135"/>
                </a:lnTo>
                <a:lnTo>
                  <a:pt x="1053" y="136"/>
                </a:lnTo>
                <a:lnTo>
                  <a:pt x="1052" y="139"/>
                </a:lnTo>
                <a:lnTo>
                  <a:pt x="1050" y="140"/>
                </a:lnTo>
                <a:lnTo>
                  <a:pt x="1050" y="140"/>
                </a:lnTo>
                <a:lnTo>
                  <a:pt x="1043" y="141"/>
                </a:lnTo>
                <a:lnTo>
                  <a:pt x="1040" y="144"/>
                </a:lnTo>
                <a:lnTo>
                  <a:pt x="1033" y="146"/>
                </a:lnTo>
                <a:lnTo>
                  <a:pt x="1023" y="148"/>
                </a:lnTo>
                <a:lnTo>
                  <a:pt x="1023" y="148"/>
                </a:lnTo>
                <a:lnTo>
                  <a:pt x="986" y="149"/>
                </a:lnTo>
                <a:lnTo>
                  <a:pt x="986" y="149"/>
                </a:lnTo>
                <a:lnTo>
                  <a:pt x="988" y="151"/>
                </a:lnTo>
                <a:lnTo>
                  <a:pt x="989" y="154"/>
                </a:lnTo>
                <a:lnTo>
                  <a:pt x="989" y="155"/>
                </a:lnTo>
                <a:lnTo>
                  <a:pt x="989" y="155"/>
                </a:lnTo>
                <a:lnTo>
                  <a:pt x="984" y="155"/>
                </a:lnTo>
                <a:lnTo>
                  <a:pt x="982" y="156"/>
                </a:lnTo>
                <a:lnTo>
                  <a:pt x="982" y="158"/>
                </a:lnTo>
                <a:lnTo>
                  <a:pt x="982" y="158"/>
                </a:lnTo>
                <a:lnTo>
                  <a:pt x="984" y="160"/>
                </a:lnTo>
                <a:lnTo>
                  <a:pt x="987" y="164"/>
                </a:lnTo>
                <a:lnTo>
                  <a:pt x="987" y="164"/>
                </a:lnTo>
                <a:lnTo>
                  <a:pt x="978" y="174"/>
                </a:lnTo>
                <a:lnTo>
                  <a:pt x="967" y="184"/>
                </a:lnTo>
                <a:lnTo>
                  <a:pt x="967" y="184"/>
                </a:lnTo>
                <a:lnTo>
                  <a:pt x="966" y="185"/>
                </a:lnTo>
                <a:lnTo>
                  <a:pt x="967" y="186"/>
                </a:lnTo>
                <a:lnTo>
                  <a:pt x="968" y="188"/>
                </a:lnTo>
                <a:lnTo>
                  <a:pt x="973" y="190"/>
                </a:lnTo>
                <a:lnTo>
                  <a:pt x="973" y="190"/>
                </a:lnTo>
                <a:lnTo>
                  <a:pt x="979" y="190"/>
                </a:lnTo>
                <a:lnTo>
                  <a:pt x="981" y="191"/>
                </a:lnTo>
                <a:lnTo>
                  <a:pt x="981" y="191"/>
                </a:lnTo>
                <a:lnTo>
                  <a:pt x="974" y="194"/>
                </a:lnTo>
                <a:lnTo>
                  <a:pt x="974" y="194"/>
                </a:lnTo>
                <a:lnTo>
                  <a:pt x="962" y="199"/>
                </a:lnTo>
                <a:lnTo>
                  <a:pt x="958" y="201"/>
                </a:lnTo>
                <a:lnTo>
                  <a:pt x="958" y="201"/>
                </a:lnTo>
                <a:lnTo>
                  <a:pt x="958" y="207"/>
                </a:lnTo>
                <a:lnTo>
                  <a:pt x="957" y="210"/>
                </a:lnTo>
                <a:lnTo>
                  <a:pt x="956" y="212"/>
                </a:lnTo>
                <a:lnTo>
                  <a:pt x="956" y="212"/>
                </a:lnTo>
                <a:lnTo>
                  <a:pt x="934" y="219"/>
                </a:lnTo>
                <a:lnTo>
                  <a:pt x="934" y="219"/>
                </a:lnTo>
                <a:lnTo>
                  <a:pt x="914" y="220"/>
                </a:lnTo>
                <a:lnTo>
                  <a:pt x="914" y="220"/>
                </a:lnTo>
                <a:lnTo>
                  <a:pt x="918" y="215"/>
                </a:lnTo>
                <a:lnTo>
                  <a:pt x="922" y="207"/>
                </a:lnTo>
                <a:lnTo>
                  <a:pt x="929" y="193"/>
                </a:lnTo>
                <a:lnTo>
                  <a:pt x="929" y="193"/>
                </a:lnTo>
                <a:lnTo>
                  <a:pt x="939" y="165"/>
                </a:lnTo>
                <a:lnTo>
                  <a:pt x="943" y="158"/>
                </a:lnTo>
                <a:lnTo>
                  <a:pt x="944" y="153"/>
                </a:lnTo>
                <a:lnTo>
                  <a:pt x="944" y="153"/>
                </a:lnTo>
                <a:lnTo>
                  <a:pt x="943" y="148"/>
                </a:lnTo>
                <a:lnTo>
                  <a:pt x="939" y="141"/>
                </a:lnTo>
                <a:lnTo>
                  <a:pt x="936" y="134"/>
                </a:lnTo>
                <a:lnTo>
                  <a:pt x="946" y="116"/>
                </a:lnTo>
                <a:lnTo>
                  <a:pt x="946" y="116"/>
                </a:lnTo>
                <a:lnTo>
                  <a:pt x="951" y="117"/>
                </a:lnTo>
                <a:lnTo>
                  <a:pt x="961" y="117"/>
                </a:lnTo>
                <a:lnTo>
                  <a:pt x="967" y="116"/>
                </a:lnTo>
                <a:lnTo>
                  <a:pt x="972" y="114"/>
                </a:lnTo>
                <a:lnTo>
                  <a:pt x="974" y="111"/>
                </a:lnTo>
                <a:lnTo>
                  <a:pt x="976" y="109"/>
                </a:lnTo>
                <a:lnTo>
                  <a:pt x="976" y="106"/>
                </a:lnTo>
                <a:lnTo>
                  <a:pt x="976" y="106"/>
                </a:lnTo>
                <a:lnTo>
                  <a:pt x="976" y="89"/>
                </a:lnTo>
                <a:lnTo>
                  <a:pt x="976" y="84"/>
                </a:lnTo>
                <a:lnTo>
                  <a:pt x="976" y="84"/>
                </a:lnTo>
                <a:lnTo>
                  <a:pt x="977" y="75"/>
                </a:lnTo>
                <a:lnTo>
                  <a:pt x="977" y="65"/>
                </a:lnTo>
                <a:lnTo>
                  <a:pt x="976" y="53"/>
                </a:lnTo>
                <a:lnTo>
                  <a:pt x="974" y="41"/>
                </a:lnTo>
                <a:lnTo>
                  <a:pt x="971" y="30"/>
                </a:lnTo>
                <a:lnTo>
                  <a:pt x="969" y="25"/>
                </a:lnTo>
                <a:lnTo>
                  <a:pt x="966" y="20"/>
                </a:lnTo>
                <a:lnTo>
                  <a:pt x="962" y="16"/>
                </a:lnTo>
                <a:lnTo>
                  <a:pt x="958" y="13"/>
                </a:lnTo>
                <a:lnTo>
                  <a:pt x="958" y="13"/>
                </a:lnTo>
                <a:lnTo>
                  <a:pt x="942" y="6"/>
                </a:lnTo>
                <a:lnTo>
                  <a:pt x="933" y="3"/>
                </a:lnTo>
                <a:lnTo>
                  <a:pt x="926" y="1"/>
                </a:lnTo>
                <a:lnTo>
                  <a:pt x="918" y="0"/>
                </a:lnTo>
                <a:lnTo>
                  <a:pt x="911" y="0"/>
                </a:lnTo>
                <a:lnTo>
                  <a:pt x="903" y="1"/>
                </a:lnTo>
                <a:lnTo>
                  <a:pt x="896" y="3"/>
                </a:lnTo>
                <a:lnTo>
                  <a:pt x="896" y="3"/>
                </a:lnTo>
                <a:lnTo>
                  <a:pt x="888" y="8"/>
                </a:lnTo>
                <a:lnTo>
                  <a:pt x="881" y="15"/>
                </a:lnTo>
                <a:lnTo>
                  <a:pt x="873" y="22"/>
                </a:lnTo>
                <a:lnTo>
                  <a:pt x="867" y="30"/>
                </a:lnTo>
                <a:lnTo>
                  <a:pt x="857" y="42"/>
                </a:lnTo>
                <a:lnTo>
                  <a:pt x="853" y="47"/>
                </a:lnTo>
                <a:lnTo>
                  <a:pt x="853" y="47"/>
                </a:lnTo>
                <a:close/>
                <a:moveTo>
                  <a:pt x="875" y="176"/>
                </a:moveTo>
                <a:lnTo>
                  <a:pt x="875" y="176"/>
                </a:lnTo>
                <a:lnTo>
                  <a:pt x="874" y="184"/>
                </a:lnTo>
                <a:lnTo>
                  <a:pt x="873" y="190"/>
                </a:lnTo>
                <a:lnTo>
                  <a:pt x="868" y="199"/>
                </a:lnTo>
                <a:lnTo>
                  <a:pt x="868" y="199"/>
                </a:lnTo>
                <a:lnTo>
                  <a:pt x="859" y="215"/>
                </a:lnTo>
                <a:lnTo>
                  <a:pt x="854" y="227"/>
                </a:lnTo>
                <a:lnTo>
                  <a:pt x="854" y="227"/>
                </a:lnTo>
                <a:lnTo>
                  <a:pt x="852" y="245"/>
                </a:lnTo>
                <a:lnTo>
                  <a:pt x="850" y="260"/>
                </a:lnTo>
                <a:lnTo>
                  <a:pt x="850" y="260"/>
                </a:lnTo>
                <a:lnTo>
                  <a:pt x="847" y="254"/>
                </a:lnTo>
                <a:lnTo>
                  <a:pt x="840" y="239"/>
                </a:lnTo>
                <a:lnTo>
                  <a:pt x="840" y="239"/>
                </a:lnTo>
                <a:lnTo>
                  <a:pt x="834" y="225"/>
                </a:lnTo>
                <a:lnTo>
                  <a:pt x="830" y="214"/>
                </a:lnTo>
                <a:lnTo>
                  <a:pt x="830" y="214"/>
                </a:lnTo>
                <a:lnTo>
                  <a:pt x="824" y="194"/>
                </a:lnTo>
                <a:lnTo>
                  <a:pt x="824" y="194"/>
                </a:lnTo>
                <a:lnTo>
                  <a:pt x="842" y="193"/>
                </a:lnTo>
                <a:lnTo>
                  <a:pt x="842" y="193"/>
                </a:lnTo>
                <a:lnTo>
                  <a:pt x="847" y="191"/>
                </a:lnTo>
                <a:lnTo>
                  <a:pt x="849" y="190"/>
                </a:lnTo>
                <a:lnTo>
                  <a:pt x="854" y="186"/>
                </a:lnTo>
                <a:lnTo>
                  <a:pt x="854" y="186"/>
                </a:lnTo>
                <a:lnTo>
                  <a:pt x="867" y="180"/>
                </a:lnTo>
                <a:lnTo>
                  <a:pt x="873" y="178"/>
                </a:lnTo>
                <a:lnTo>
                  <a:pt x="875" y="176"/>
                </a:lnTo>
                <a:lnTo>
                  <a:pt x="875" y="176"/>
                </a:lnTo>
                <a:close/>
                <a:moveTo>
                  <a:pt x="807" y="782"/>
                </a:moveTo>
                <a:lnTo>
                  <a:pt x="807" y="782"/>
                </a:lnTo>
                <a:lnTo>
                  <a:pt x="812" y="792"/>
                </a:lnTo>
                <a:lnTo>
                  <a:pt x="814" y="802"/>
                </a:lnTo>
                <a:lnTo>
                  <a:pt x="815" y="809"/>
                </a:lnTo>
                <a:lnTo>
                  <a:pt x="815" y="809"/>
                </a:lnTo>
                <a:lnTo>
                  <a:pt x="817" y="814"/>
                </a:lnTo>
                <a:lnTo>
                  <a:pt x="817" y="817"/>
                </a:lnTo>
                <a:lnTo>
                  <a:pt x="817" y="821"/>
                </a:lnTo>
                <a:lnTo>
                  <a:pt x="814" y="824"/>
                </a:lnTo>
                <a:lnTo>
                  <a:pt x="814" y="824"/>
                </a:lnTo>
                <a:lnTo>
                  <a:pt x="804" y="829"/>
                </a:lnTo>
                <a:lnTo>
                  <a:pt x="799" y="830"/>
                </a:lnTo>
                <a:lnTo>
                  <a:pt x="798" y="830"/>
                </a:lnTo>
                <a:lnTo>
                  <a:pt x="797" y="827"/>
                </a:lnTo>
                <a:lnTo>
                  <a:pt x="797" y="827"/>
                </a:lnTo>
                <a:lnTo>
                  <a:pt x="805" y="800"/>
                </a:lnTo>
                <a:lnTo>
                  <a:pt x="805" y="800"/>
                </a:lnTo>
                <a:lnTo>
                  <a:pt x="807" y="790"/>
                </a:lnTo>
                <a:lnTo>
                  <a:pt x="807" y="782"/>
                </a:lnTo>
                <a:lnTo>
                  <a:pt x="807" y="782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6" name="Freeform 10">
            <a:extLst>
              <a:ext uri="{FF2B5EF4-FFF2-40B4-BE49-F238E27FC236}">
                <a16:creationId xmlns:a16="http://schemas.microsoft.com/office/drawing/2014/main" id="{4B04AE9B-C996-4494-82B5-60FD89CA19B1}"/>
              </a:ext>
            </a:extLst>
          </p:cNvPr>
          <p:cNvSpPr>
            <a:spLocks noEditPoints="1"/>
          </p:cNvSpPr>
          <p:nvPr/>
        </p:nvSpPr>
        <p:spPr bwMode="auto">
          <a:xfrm>
            <a:off x="997744" y="4039961"/>
            <a:ext cx="2249488" cy="2119313"/>
          </a:xfrm>
          <a:custGeom>
            <a:avLst/>
            <a:gdLst>
              <a:gd name="T0" fmla="*/ 292 w 1417"/>
              <a:gd name="T1" fmla="*/ 128 h 1335"/>
              <a:gd name="T2" fmla="*/ 344 w 1417"/>
              <a:gd name="T3" fmla="*/ 204 h 1335"/>
              <a:gd name="T4" fmla="*/ 396 w 1417"/>
              <a:gd name="T5" fmla="*/ 230 h 1335"/>
              <a:gd name="T6" fmla="*/ 388 w 1417"/>
              <a:gd name="T7" fmla="*/ 355 h 1335"/>
              <a:gd name="T8" fmla="*/ 280 w 1417"/>
              <a:gd name="T9" fmla="*/ 220 h 1335"/>
              <a:gd name="T10" fmla="*/ 257 w 1417"/>
              <a:gd name="T11" fmla="*/ 181 h 1335"/>
              <a:gd name="T12" fmla="*/ 163 w 1417"/>
              <a:gd name="T13" fmla="*/ 228 h 1335"/>
              <a:gd name="T14" fmla="*/ 114 w 1417"/>
              <a:gd name="T15" fmla="*/ 176 h 1335"/>
              <a:gd name="T16" fmla="*/ 55 w 1417"/>
              <a:gd name="T17" fmla="*/ 404 h 1335"/>
              <a:gd name="T18" fmla="*/ 4 w 1417"/>
              <a:gd name="T19" fmla="*/ 536 h 1335"/>
              <a:gd name="T20" fmla="*/ 19 w 1417"/>
              <a:gd name="T21" fmla="*/ 633 h 1335"/>
              <a:gd name="T22" fmla="*/ 17 w 1417"/>
              <a:gd name="T23" fmla="*/ 714 h 1335"/>
              <a:gd name="T24" fmla="*/ 107 w 1417"/>
              <a:gd name="T25" fmla="*/ 697 h 1335"/>
              <a:gd name="T26" fmla="*/ 199 w 1417"/>
              <a:gd name="T27" fmla="*/ 619 h 1335"/>
              <a:gd name="T28" fmla="*/ 250 w 1417"/>
              <a:gd name="T29" fmla="*/ 788 h 1335"/>
              <a:gd name="T30" fmla="*/ 160 w 1417"/>
              <a:gd name="T31" fmla="*/ 891 h 1335"/>
              <a:gd name="T32" fmla="*/ 113 w 1417"/>
              <a:gd name="T33" fmla="*/ 1180 h 1335"/>
              <a:gd name="T34" fmla="*/ 178 w 1417"/>
              <a:gd name="T35" fmla="*/ 1177 h 1335"/>
              <a:gd name="T36" fmla="*/ 244 w 1417"/>
              <a:gd name="T37" fmla="*/ 915 h 1335"/>
              <a:gd name="T38" fmla="*/ 288 w 1417"/>
              <a:gd name="T39" fmla="*/ 1024 h 1335"/>
              <a:gd name="T40" fmla="*/ 209 w 1417"/>
              <a:gd name="T41" fmla="*/ 1176 h 1335"/>
              <a:gd name="T42" fmla="*/ 173 w 1417"/>
              <a:gd name="T43" fmla="*/ 1256 h 1335"/>
              <a:gd name="T44" fmla="*/ 258 w 1417"/>
              <a:gd name="T45" fmla="*/ 1206 h 1335"/>
              <a:gd name="T46" fmla="*/ 211 w 1417"/>
              <a:gd name="T47" fmla="*/ 1310 h 1335"/>
              <a:gd name="T48" fmla="*/ 299 w 1417"/>
              <a:gd name="T49" fmla="*/ 1318 h 1335"/>
              <a:gd name="T50" fmla="*/ 339 w 1417"/>
              <a:gd name="T51" fmla="*/ 1172 h 1335"/>
              <a:gd name="T52" fmla="*/ 422 w 1417"/>
              <a:gd name="T53" fmla="*/ 931 h 1335"/>
              <a:gd name="T54" fmla="*/ 610 w 1417"/>
              <a:gd name="T55" fmla="*/ 983 h 1335"/>
              <a:gd name="T56" fmla="*/ 602 w 1417"/>
              <a:gd name="T57" fmla="*/ 1099 h 1335"/>
              <a:gd name="T58" fmla="*/ 451 w 1417"/>
              <a:gd name="T59" fmla="*/ 1264 h 1335"/>
              <a:gd name="T60" fmla="*/ 538 w 1417"/>
              <a:gd name="T61" fmla="*/ 1262 h 1335"/>
              <a:gd name="T62" fmla="*/ 646 w 1417"/>
              <a:gd name="T63" fmla="*/ 1146 h 1335"/>
              <a:gd name="T64" fmla="*/ 682 w 1417"/>
              <a:gd name="T65" fmla="*/ 1044 h 1335"/>
              <a:gd name="T66" fmla="*/ 796 w 1417"/>
              <a:gd name="T67" fmla="*/ 1188 h 1335"/>
              <a:gd name="T68" fmla="*/ 855 w 1417"/>
              <a:gd name="T69" fmla="*/ 1242 h 1335"/>
              <a:gd name="T70" fmla="*/ 803 w 1417"/>
              <a:gd name="T71" fmla="*/ 1148 h 1335"/>
              <a:gd name="T72" fmla="*/ 720 w 1417"/>
              <a:gd name="T73" fmla="*/ 886 h 1335"/>
              <a:gd name="T74" fmla="*/ 895 w 1417"/>
              <a:gd name="T75" fmla="*/ 870 h 1335"/>
              <a:gd name="T76" fmla="*/ 968 w 1417"/>
              <a:gd name="T77" fmla="*/ 1161 h 1335"/>
              <a:gd name="T78" fmla="*/ 942 w 1417"/>
              <a:gd name="T79" fmla="*/ 1301 h 1335"/>
              <a:gd name="T80" fmla="*/ 1024 w 1417"/>
              <a:gd name="T81" fmla="*/ 1255 h 1335"/>
              <a:gd name="T82" fmla="*/ 1009 w 1417"/>
              <a:gd name="T83" fmla="*/ 909 h 1335"/>
              <a:gd name="T84" fmla="*/ 1213 w 1417"/>
              <a:gd name="T85" fmla="*/ 1101 h 1335"/>
              <a:gd name="T86" fmla="*/ 1374 w 1417"/>
              <a:gd name="T87" fmla="*/ 1139 h 1335"/>
              <a:gd name="T88" fmla="*/ 1385 w 1417"/>
              <a:gd name="T89" fmla="*/ 1075 h 1335"/>
              <a:gd name="T90" fmla="*/ 1270 w 1417"/>
              <a:gd name="T91" fmla="*/ 843 h 1335"/>
              <a:gd name="T92" fmla="*/ 1198 w 1417"/>
              <a:gd name="T93" fmla="*/ 736 h 1335"/>
              <a:gd name="T94" fmla="*/ 1302 w 1417"/>
              <a:gd name="T95" fmla="*/ 794 h 1335"/>
              <a:gd name="T96" fmla="*/ 1295 w 1417"/>
              <a:gd name="T97" fmla="*/ 737 h 1335"/>
              <a:gd name="T98" fmla="*/ 1317 w 1417"/>
              <a:gd name="T99" fmla="*/ 734 h 1335"/>
              <a:gd name="T100" fmla="*/ 1142 w 1417"/>
              <a:gd name="T101" fmla="*/ 516 h 1335"/>
              <a:gd name="T102" fmla="*/ 895 w 1417"/>
              <a:gd name="T103" fmla="*/ 412 h 1335"/>
              <a:gd name="T104" fmla="*/ 720 w 1417"/>
              <a:gd name="T105" fmla="*/ 403 h 1335"/>
              <a:gd name="T106" fmla="*/ 821 w 1417"/>
              <a:gd name="T107" fmla="*/ 194 h 1335"/>
              <a:gd name="T108" fmla="*/ 749 w 1417"/>
              <a:gd name="T109" fmla="*/ 90 h 1335"/>
              <a:gd name="T110" fmla="*/ 523 w 1417"/>
              <a:gd name="T111" fmla="*/ 56 h 1335"/>
              <a:gd name="T112" fmla="*/ 386 w 1417"/>
              <a:gd name="T113" fmla="*/ 11 h 1335"/>
              <a:gd name="T114" fmla="*/ 1173 w 1417"/>
              <a:gd name="T115" fmla="*/ 865 h 1335"/>
              <a:gd name="T116" fmla="*/ 1273 w 1417"/>
              <a:gd name="T117" fmla="*/ 1034 h 1335"/>
              <a:gd name="T118" fmla="*/ 1217 w 1417"/>
              <a:gd name="T119" fmla="*/ 1015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17" h="1335">
                <a:moveTo>
                  <a:pt x="370" y="43"/>
                </a:moveTo>
                <a:lnTo>
                  <a:pt x="370" y="43"/>
                </a:lnTo>
                <a:lnTo>
                  <a:pt x="363" y="44"/>
                </a:lnTo>
                <a:lnTo>
                  <a:pt x="354" y="46"/>
                </a:lnTo>
                <a:lnTo>
                  <a:pt x="345" y="47"/>
                </a:lnTo>
                <a:lnTo>
                  <a:pt x="335" y="51"/>
                </a:lnTo>
                <a:lnTo>
                  <a:pt x="325" y="56"/>
                </a:lnTo>
                <a:lnTo>
                  <a:pt x="317" y="63"/>
                </a:lnTo>
                <a:lnTo>
                  <a:pt x="312" y="67"/>
                </a:lnTo>
                <a:lnTo>
                  <a:pt x="309" y="72"/>
                </a:lnTo>
                <a:lnTo>
                  <a:pt x="309" y="72"/>
                </a:lnTo>
                <a:lnTo>
                  <a:pt x="303" y="83"/>
                </a:lnTo>
                <a:lnTo>
                  <a:pt x="299" y="93"/>
                </a:lnTo>
                <a:lnTo>
                  <a:pt x="295" y="103"/>
                </a:lnTo>
                <a:lnTo>
                  <a:pt x="293" y="112"/>
                </a:lnTo>
                <a:lnTo>
                  <a:pt x="292" y="121"/>
                </a:lnTo>
                <a:lnTo>
                  <a:pt x="292" y="128"/>
                </a:lnTo>
                <a:lnTo>
                  <a:pt x="292" y="136"/>
                </a:lnTo>
                <a:lnTo>
                  <a:pt x="294" y="142"/>
                </a:lnTo>
                <a:lnTo>
                  <a:pt x="294" y="142"/>
                </a:lnTo>
                <a:lnTo>
                  <a:pt x="302" y="157"/>
                </a:lnTo>
                <a:lnTo>
                  <a:pt x="304" y="162"/>
                </a:lnTo>
                <a:lnTo>
                  <a:pt x="304" y="165"/>
                </a:lnTo>
                <a:lnTo>
                  <a:pt x="304" y="165"/>
                </a:lnTo>
                <a:lnTo>
                  <a:pt x="304" y="167"/>
                </a:lnTo>
                <a:lnTo>
                  <a:pt x="307" y="170"/>
                </a:lnTo>
                <a:lnTo>
                  <a:pt x="312" y="176"/>
                </a:lnTo>
                <a:lnTo>
                  <a:pt x="322" y="185"/>
                </a:lnTo>
                <a:lnTo>
                  <a:pt x="322" y="185"/>
                </a:lnTo>
                <a:lnTo>
                  <a:pt x="324" y="187"/>
                </a:lnTo>
                <a:lnTo>
                  <a:pt x="329" y="191"/>
                </a:lnTo>
                <a:lnTo>
                  <a:pt x="329" y="191"/>
                </a:lnTo>
                <a:lnTo>
                  <a:pt x="338" y="199"/>
                </a:lnTo>
                <a:lnTo>
                  <a:pt x="344" y="204"/>
                </a:lnTo>
                <a:lnTo>
                  <a:pt x="344" y="204"/>
                </a:lnTo>
                <a:lnTo>
                  <a:pt x="345" y="206"/>
                </a:lnTo>
                <a:lnTo>
                  <a:pt x="345" y="209"/>
                </a:lnTo>
                <a:lnTo>
                  <a:pt x="345" y="211"/>
                </a:lnTo>
                <a:lnTo>
                  <a:pt x="348" y="211"/>
                </a:lnTo>
                <a:lnTo>
                  <a:pt x="348" y="211"/>
                </a:lnTo>
                <a:lnTo>
                  <a:pt x="359" y="211"/>
                </a:lnTo>
                <a:lnTo>
                  <a:pt x="359" y="211"/>
                </a:lnTo>
                <a:lnTo>
                  <a:pt x="359" y="215"/>
                </a:lnTo>
                <a:lnTo>
                  <a:pt x="360" y="217"/>
                </a:lnTo>
                <a:lnTo>
                  <a:pt x="364" y="219"/>
                </a:lnTo>
                <a:lnTo>
                  <a:pt x="364" y="219"/>
                </a:lnTo>
                <a:lnTo>
                  <a:pt x="375" y="225"/>
                </a:lnTo>
                <a:lnTo>
                  <a:pt x="382" y="228"/>
                </a:lnTo>
                <a:lnTo>
                  <a:pt x="387" y="229"/>
                </a:lnTo>
                <a:lnTo>
                  <a:pt x="387" y="229"/>
                </a:lnTo>
                <a:lnTo>
                  <a:pt x="396" y="230"/>
                </a:lnTo>
                <a:lnTo>
                  <a:pt x="401" y="231"/>
                </a:lnTo>
                <a:lnTo>
                  <a:pt x="401" y="231"/>
                </a:lnTo>
                <a:lnTo>
                  <a:pt x="399" y="239"/>
                </a:lnTo>
                <a:lnTo>
                  <a:pt x="399" y="249"/>
                </a:lnTo>
                <a:lnTo>
                  <a:pt x="399" y="249"/>
                </a:lnTo>
                <a:lnTo>
                  <a:pt x="403" y="275"/>
                </a:lnTo>
                <a:lnTo>
                  <a:pt x="406" y="293"/>
                </a:lnTo>
                <a:lnTo>
                  <a:pt x="406" y="299"/>
                </a:lnTo>
                <a:lnTo>
                  <a:pt x="404" y="302"/>
                </a:lnTo>
                <a:lnTo>
                  <a:pt x="404" y="302"/>
                </a:lnTo>
                <a:lnTo>
                  <a:pt x="403" y="305"/>
                </a:lnTo>
                <a:lnTo>
                  <a:pt x="401" y="312"/>
                </a:lnTo>
                <a:lnTo>
                  <a:pt x="396" y="330"/>
                </a:lnTo>
                <a:lnTo>
                  <a:pt x="392" y="348"/>
                </a:lnTo>
                <a:lnTo>
                  <a:pt x="389" y="353"/>
                </a:lnTo>
                <a:lnTo>
                  <a:pt x="388" y="355"/>
                </a:lnTo>
                <a:lnTo>
                  <a:pt x="388" y="355"/>
                </a:lnTo>
                <a:lnTo>
                  <a:pt x="386" y="353"/>
                </a:lnTo>
                <a:lnTo>
                  <a:pt x="378" y="345"/>
                </a:lnTo>
                <a:lnTo>
                  <a:pt x="358" y="323"/>
                </a:lnTo>
                <a:lnTo>
                  <a:pt x="329" y="289"/>
                </a:lnTo>
                <a:lnTo>
                  <a:pt x="329" y="289"/>
                </a:lnTo>
                <a:lnTo>
                  <a:pt x="307" y="273"/>
                </a:lnTo>
                <a:lnTo>
                  <a:pt x="292" y="263"/>
                </a:lnTo>
                <a:lnTo>
                  <a:pt x="283" y="258"/>
                </a:lnTo>
                <a:lnTo>
                  <a:pt x="283" y="258"/>
                </a:lnTo>
                <a:lnTo>
                  <a:pt x="279" y="259"/>
                </a:lnTo>
                <a:lnTo>
                  <a:pt x="278" y="258"/>
                </a:lnTo>
                <a:lnTo>
                  <a:pt x="277" y="255"/>
                </a:lnTo>
                <a:lnTo>
                  <a:pt x="277" y="255"/>
                </a:lnTo>
                <a:lnTo>
                  <a:pt x="278" y="248"/>
                </a:lnTo>
                <a:lnTo>
                  <a:pt x="279" y="234"/>
                </a:lnTo>
                <a:lnTo>
                  <a:pt x="279" y="234"/>
                </a:lnTo>
                <a:lnTo>
                  <a:pt x="280" y="220"/>
                </a:lnTo>
                <a:lnTo>
                  <a:pt x="280" y="202"/>
                </a:lnTo>
                <a:lnTo>
                  <a:pt x="279" y="187"/>
                </a:lnTo>
                <a:lnTo>
                  <a:pt x="278" y="184"/>
                </a:lnTo>
                <a:lnTo>
                  <a:pt x="278" y="184"/>
                </a:lnTo>
                <a:lnTo>
                  <a:pt x="277" y="184"/>
                </a:lnTo>
                <a:lnTo>
                  <a:pt x="277" y="184"/>
                </a:lnTo>
                <a:lnTo>
                  <a:pt x="272" y="191"/>
                </a:lnTo>
                <a:lnTo>
                  <a:pt x="268" y="195"/>
                </a:lnTo>
                <a:lnTo>
                  <a:pt x="268" y="195"/>
                </a:lnTo>
                <a:lnTo>
                  <a:pt x="268" y="192"/>
                </a:lnTo>
                <a:lnTo>
                  <a:pt x="269" y="186"/>
                </a:lnTo>
                <a:lnTo>
                  <a:pt x="269" y="184"/>
                </a:lnTo>
                <a:lnTo>
                  <a:pt x="269" y="181"/>
                </a:lnTo>
                <a:lnTo>
                  <a:pt x="267" y="180"/>
                </a:lnTo>
                <a:lnTo>
                  <a:pt x="264" y="180"/>
                </a:lnTo>
                <a:lnTo>
                  <a:pt x="264" y="180"/>
                </a:lnTo>
                <a:lnTo>
                  <a:pt x="257" y="181"/>
                </a:lnTo>
                <a:lnTo>
                  <a:pt x="252" y="184"/>
                </a:lnTo>
                <a:lnTo>
                  <a:pt x="245" y="189"/>
                </a:lnTo>
                <a:lnTo>
                  <a:pt x="239" y="197"/>
                </a:lnTo>
                <a:lnTo>
                  <a:pt x="239" y="197"/>
                </a:lnTo>
                <a:lnTo>
                  <a:pt x="233" y="206"/>
                </a:lnTo>
                <a:lnTo>
                  <a:pt x="226" y="211"/>
                </a:lnTo>
                <a:lnTo>
                  <a:pt x="223" y="214"/>
                </a:lnTo>
                <a:lnTo>
                  <a:pt x="208" y="235"/>
                </a:lnTo>
                <a:lnTo>
                  <a:pt x="208" y="235"/>
                </a:lnTo>
                <a:lnTo>
                  <a:pt x="204" y="239"/>
                </a:lnTo>
                <a:lnTo>
                  <a:pt x="201" y="243"/>
                </a:lnTo>
                <a:lnTo>
                  <a:pt x="199" y="244"/>
                </a:lnTo>
                <a:lnTo>
                  <a:pt x="199" y="244"/>
                </a:lnTo>
                <a:lnTo>
                  <a:pt x="181" y="234"/>
                </a:lnTo>
                <a:lnTo>
                  <a:pt x="169" y="229"/>
                </a:lnTo>
                <a:lnTo>
                  <a:pt x="165" y="228"/>
                </a:lnTo>
                <a:lnTo>
                  <a:pt x="163" y="228"/>
                </a:lnTo>
                <a:lnTo>
                  <a:pt x="163" y="228"/>
                </a:lnTo>
                <a:lnTo>
                  <a:pt x="160" y="230"/>
                </a:lnTo>
                <a:lnTo>
                  <a:pt x="160" y="231"/>
                </a:lnTo>
                <a:lnTo>
                  <a:pt x="159" y="234"/>
                </a:lnTo>
                <a:lnTo>
                  <a:pt x="155" y="235"/>
                </a:lnTo>
                <a:lnTo>
                  <a:pt x="155" y="235"/>
                </a:lnTo>
                <a:lnTo>
                  <a:pt x="133" y="240"/>
                </a:lnTo>
                <a:lnTo>
                  <a:pt x="133" y="240"/>
                </a:lnTo>
                <a:lnTo>
                  <a:pt x="125" y="241"/>
                </a:lnTo>
                <a:lnTo>
                  <a:pt x="125" y="241"/>
                </a:lnTo>
                <a:lnTo>
                  <a:pt x="124" y="230"/>
                </a:lnTo>
                <a:lnTo>
                  <a:pt x="121" y="219"/>
                </a:lnTo>
                <a:lnTo>
                  <a:pt x="121" y="205"/>
                </a:lnTo>
                <a:lnTo>
                  <a:pt x="121" y="205"/>
                </a:lnTo>
                <a:lnTo>
                  <a:pt x="120" y="199"/>
                </a:lnTo>
                <a:lnTo>
                  <a:pt x="119" y="191"/>
                </a:lnTo>
                <a:lnTo>
                  <a:pt x="114" y="176"/>
                </a:lnTo>
                <a:lnTo>
                  <a:pt x="110" y="170"/>
                </a:lnTo>
                <a:lnTo>
                  <a:pt x="107" y="166"/>
                </a:lnTo>
                <a:lnTo>
                  <a:pt x="104" y="165"/>
                </a:lnTo>
                <a:lnTo>
                  <a:pt x="102" y="165"/>
                </a:lnTo>
                <a:lnTo>
                  <a:pt x="101" y="166"/>
                </a:lnTo>
                <a:lnTo>
                  <a:pt x="101" y="166"/>
                </a:lnTo>
                <a:lnTo>
                  <a:pt x="100" y="169"/>
                </a:lnTo>
                <a:lnTo>
                  <a:pt x="99" y="172"/>
                </a:lnTo>
                <a:lnTo>
                  <a:pt x="99" y="185"/>
                </a:lnTo>
                <a:lnTo>
                  <a:pt x="99" y="216"/>
                </a:lnTo>
                <a:lnTo>
                  <a:pt x="101" y="260"/>
                </a:lnTo>
                <a:lnTo>
                  <a:pt x="101" y="260"/>
                </a:lnTo>
                <a:lnTo>
                  <a:pt x="96" y="280"/>
                </a:lnTo>
                <a:lnTo>
                  <a:pt x="84" y="323"/>
                </a:lnTo>
                <a:lnTo>
                  <a:pt x="69" y="371"/>
                </a:lnTo>
                <a:lnTo>
                  <a:pt x="61" y="391"/>
                </a:lnTo>
                <a:lnTo>
                  <a:pt x="55" y="404"/>
                </a:lnTo>
                <a:lnTo>
                  <a:pt x="55" y="404"/>
                </a:lnTo>
                <a:lnTo>
                  <a:pt x="46" y="423"/>
                </a:lnTo>
                <a:lnTo>
                  <a:pt x="40" y="438"/>
                </a:lnTo>
                <a:lnTo>
                  <a:pt x="34" y="451"/>
                </a:lnTo>
                <a:lnTo>
                  <a:pt x="31" y="456"/>
                </a:lnTo>
                <a:lnTo>
                  <a:pt x="26" y="461"/>
                </a:lnTo>
                <a:lnTo>
                  <a:pt x="26" y="461"/>
                </a:lnTo>
                <a:lnTo>
                  <a:pt x="22" y="466"/>
                </a:lnTo>
                <a:lnTo>
                  <a:pt x="17" y="473"/>
                </a:lnTo>
                <a:lnTo>
                  <a:pt x="9" y="491"/>
                </a:lnTo>
                <a:lnTo>
                  <a:pt x="2" y="507"/>
                </a:lnTo>
                <a:lnTo>
                  <a:pt x="1" y="515"/>
                </a:lnTo>
                <a:lnTo>
                  <a:pt x="0" y="520"/>
                </a:lnTo>
                <a:lnTo>
                  <a:pt x="0" y="520"/>
                </a:lnTo>
                <a:lnTo>
                  <a:pt x="1" y="529"/>
                </a:lnTo>
                <a:lnTo>
                  <a:pt x="2" y="532"/>
                </a:lnTo>
                <a:lnTo>
                  <a:pt x="4" y="536"/>
                </a:lnTo>
                <a:lnTo>
                  <a:pt x="5" y="539"/>
                </a:lnTo>
                <a:lnTo>
                  <a:pt x="5" y="539"/>
                </a:lnTo>
                <a:lnTo>
                  <a:pt x="6" y="542"/>
                </a:lnTo>
                <a:lnTo>
                  <a:pt x="7" y="549"/>
                </a:lnTo>
                <a:lnTo>
                  <a:pt x="7" y="549"/>
                </a:lnTo>
                <a:lnTo>
                  <a:pt x="7" y="557"/>
                </a:lnTo>
                <a:lnTo>
                  <a:pt x="7" y="560"/>
                </a:lnTo>
                <a:lnTo>
                  <a:pt x="9" y="564"/>
                </a:lnTo>
                <a:lnTo>
                  <a:pt x="9" y="564"/>
                </a:lnTo>
                <a:lnTo>
                  <a:pt x="14" y="569"/>
                </a:lnTo>
                <a:lnTo>
                  <a:pt x="21" y="576"/>
                </a:lnTo>
                <a:lnTo>
                  <a:pt x="31" y="585"/>
                </a:lnTo>
                <a:lnTo>
                  <a:pt x="31" y="585"/>
                </a:lnTo>
                <a:lnTo>
                  <a:pt x="26" y="606"/>
                </a:lnTo>
                <a:lnTo>
                  <a:pt x="22" y="623"/>
                </a:lnTo>
                <a:lnTo>
                  <a:pt x="19" y="633"/>
                </a:lnTo>
                <a:lnTo>
                  <a:pt x="19" y="633"/>
                </a:lnTo>
                <a:lnTo>
                  <a:pt x="12" y="646"/>
                </a:lnTo>
                <a:lnTo>
                  <a:pt x="6" y="658"/>
                </a:lnTo>
                <a:lnTo>
                  <a:pt x="6" y="658"/>
                </a:lnTo>
                <a:lnTo>
                  <a:pt x="4" y="664"/>
                </a:lnTo>
                <a:lnTo>
                  <a:pt x="2" y="670"/>
                </a:lnTo>
                <a:lnTo>
                  <a:pt x="2" y="670"/>
                </a:lnTo>
                <a:lnTo>
                  <a:pt x="2" y="683"/>
                </a:lnTo>
                <a:lnTo>
                  <a:pt x="4" y="689"/>
                </a:lnTo>
                <a:lnTo>
                  <a:pt x="5" y="692"/>
                </a:lnTo>
                <a:lnTo>
                  <a:pt x="6" y="694"/>
                </a:lnTo>
                <a:lnTo>
                  <a:pt x="6" y="694"/>
                </a:lnTo>
                <a:lnTo>
                  <a:pt x="12" y="699"/>
                </a:lnTo>
                <a:lnTo>
                  <a:pt x="15" y="703"/>
                </a:lnTo>
                <a:lnTo>
                  <a:pt x="17" y="707"/>
                </a:lnTo>
                <a:lnTo>
                  <a:pt x="17" y="707"/>
                </a:lnTo>
                <a:lnTo>
                  <a:pt x="17" y="712"/>
                </a:lnTo>
                <a:lnTo>
                  <a:pt x="17" y="714"/>
                </a:lnTo>
                <a:lnTo>
                  <a:pt x="19" y="715"/>
                </a:lnTo>
                <a:lnTo>
                  <a:pt x="24" y="718"/>
                </a:lnTo>
                <a:lnTo>
                  <a:pt x="24" y="718"/>
                </a:lnTo>
                <a:lnTo>
                  <a:pt x="49" y="724"/>
                </a:lnTo>
                <a:lnTo>
                  <a:pt x="70" y="729"/>
                </a:lnTo>
                <a:lnTo>
                  <a:pt x="70" y="729"/>
                </a:lnTo>
                <a:lnTo>
                  <a:pt x="76" y="728"/>
                </a:lnTo>
                <a:lnTo>
                  <a:pt x="86" y="727"/>
                </a:lnTo>
                <a:lnTo>
                  <a:pt x="96" y="723"/>
                </a:lnTo>
                <a:lnTo>
                  <a:pt x="100" y="722"/>
                </a:lnTo>
                <a:lnTo>
                  <a:pt x="101" y="719"/>
                </a:lnTo>
                <a:lnTo>
                  <a:pt x="101" y="719"/>
                </a:lnTo>
                <a:lnTo>
                  <a:pt x="102" y="714"/>
                </a:lnTo>
                <a:lnTo>
                  <a:pt x="104" y="708"/>
                </a:lnTo>
                <a:lnTo>
                  <a:pt x="105" y="702"/>
                </a:lnTo>
                <a:lnTo>
                  <a:pt x="107" y="697"/>
                </a:lnTo>
                <a:lnTo>
                  <a:pt x="107" y="697"/>
                </a:lnTo>
                <a:lnTo>
                  <a:pt x="114" y="688"/>
                </a:lnTo>
                <a:lnTo>
                  <a:pt x="123" y="679"/>
                </a:lnTo>
                <a:lnTo>
                  <a:pt x="123" y="679"/>
                </a:lnTo>
                <a:lnTo>
                  <a:pt x="128" y="673"/>
                </a:lnTo>
                <a:lnTo>
                  <a:pt x="133" y="667"/>
                </a:lnTo>
                <a:lnTo>
                  <a:pt x="139" y="658"/>
                </a:lnTo>
                <a:lnTo>
                  <a:pt x="139" y="658"/>
                </a:lnTo>
                <a:lnTo>
                  <a:pt x="139" y="653"/>
                </a:lnTo>
                <a:lnTo>
                  <a:pt x="140" y="650"/>
                </a:lnTo>
                <a:lnTo>
                  <a:pt x="144" y="649"/>
                </a:lnTo>
                <a:lnTo>
                  <a:pt x="144" y="649"/>
                </a:lnTo>
                <a:lnTo>
                  <a:pt x="159" y="644"/>
                </a:lnTo>
                <a:lnTo>
                  <a:pt x="171" y="641"/>
                </a:lnTo>
                <a:lnTo>
                  <a:pt x="171" y="641"/>
                </a:lnTo>
                <a:lnTo>
                  <a:pt x="184" y="633"/>
                </a:lnTo>
                <a:lnTo>
                  <a:pt x="193" y="625"/>
                </a:lnTo>
                <a:lnTo>
                  <a:pt x="199" y="619"/>
                </a:lnTo>
                <a:lnTo>
                  <a:pt x="199" y="619"/>
                </a:lnTo>
                <a:lnTo>
                  <a:pt x="214" y="604"/>
                </a:lnTo>
                <a:lnTo>
                  <a:pt x="234" y="635"/>
                </a:lnTo>
                <a:lnTo>
                  <a:pt x="234" y="635"/>
                </a:lnTo>
                <a:lnTo>
                  <a:pt x="233" y="640"/>
                </a:lnTo>
                <a:lnTo>
                  <a:pt x="229" y="657"/>
                </a:lnTo>
                <a:lnTo>
                  <a:pt x="226" y="668"/>
                </a:lnTo>
                <a:lnTo>
                  <a:pt x="226" y="682"/>
                </a:lnTo>
                <a:lnTo>
                  <a:pt x="228" y="697"/>
                </a:lnTo>
                <a:lnTo>
                  <a:pt x="230" y="713"/>
                </a:lnTo>
                <a:lnTo>
                  <a:pt x="230" y="713"/>
                </a:lnTo>
                <a:lnTo>
                  <a:pt x="243" y="762"/>
                </a:lnTo>
                <a:lnTo>
                  <a:pt x="247" y="773"/>
                </a:lnTo>
                <a:lnTo>
                  <a:pt x="248" y="782"/>
                </a:lnTo>
                <a:lnTo>
                  <a:pt x="248" y="782"/>
                </a:lnTo>
                <a:lnTo>
                  <a:pt x="249" y="786"/>
                </a:lnTo>
                <a:lnTo>
                  <a:pt x="250" y="788"/>
                </a:lnTo>
                <a:lnTo>
                  <a:pt x="250" y="792"/>
                </a:lnTo>
                <a:lnTo>
                  <a:pt x="248" y="797"/>
                </a:lnTo>
                <a:lnTo>
                  <a:pt x="248" y="797"/>
                </a:lnTo>
                <a:lnTo>
                  <a:pt x="239" y="813"/>
                </a:lnTo>
                <a:lnTo>
                  <a:pt x="226" y="837"/>
                </a:lnTo>
                <a:lnTo>
                  <a:pt x="219" y="850"/>
                </a:lnTo>
                <a:lnTo>
                  <a:pt x="210" y="861"/>
                </a:lnTo>
                <a:lnTo>
                  <a:pt x="201" y="870"/>
                </a:lnTo>
                <a:lnTo>
                  <a:pt x="198" y="874"/>
                </a:lnTo>
                <a:lnTo>
                  <a:pt x="193" y="877"/>
                </a:lnTo>
                <a:lnTo>
                  <a:pt x="193" y="877"/>
                </a:lnTo>
                <a:lnTo>
                  <a:pt x="185" y="881"/>
                </a:lnTo>
                <a:lnTo>
                  <a:pt x="178" y="882"/>
                </a:lnTo>
                <a:lnTo>
                  <a:pt x="169" y="886"/>
                </a:lnTo>
                <a:lnTo>
                  <a:pt x="165" y="886"/>
                </a:lnTo>
                <a:lnTo>
                  <a:pt x="163" y="889"/>
                </a:lnTo>
                <a:lnTo>
                  <a:pt x="160" y="891"/>
                </a:lnTo>
                <a:lnTo>
                  <a:pt x="158" y="895"/>
                </a:lnTo>
                <a:lnTo>
                  <a:pt x="158" y="895"/>
                </a:lnTo>
                <a:lnTo>
                  <a:pt x="149" y="919"/>
                </a:lnTo>
                <a:lnTo>
                  <a:pt x="143" y="936"/>
                </a:lnTo>
                <a:lnTo>
                  <a:pt x="143" y="936"/>
                </a:lnTo>
                <a:lnTo>
                  <a:pt x="140" y="948"/>
                </a:lnTo>
                <a:lnTo>
                  <a:pt x="135" y="959"/>
                </a:lnTo>
                <a:lnTo>
                  <a:pt x="135" y="959"/>
                </a:lnTo>
                <a:lnTo>
                  <a:pt x="119" y="1015"/>
                </a:lnTo>
                <a:lnTo>
                  <a:pt x="109" y="1053"/>
                </a:lnTo>
                <a:lnTo>
                  <a:pt x="104" y="1073"/>
                </a:lnTo>
                <a:lnTo>
                  <a:pt x="104" y="1073"/>
                </a:lnTo>
                <a:lnTo>
                  <a:pt x="104" y="1083"/>
                </a:lnTo>
                <a:lnTo>
                  <a:pt x="104" y="1083"/>
                </a:lnTo>
                <a:lnTo>
                  <a:pt x="110" y="1154"/>
                </a:lnTo>
                <a:lnTo>
                  <a:pt x="110" y="1154"/>
                </a:lnTo>
                <a:lnTo>
                  <a:pt x="113" y="1180"/>
                </a:lnTo>
                <a:lnTo>
                  <a:pt x="115" y="1188"/>
                </a:lnTo>
                <a:lnTo>
                  <a:pt x="118" y="1196"/>
                </a:lnTo>
                <a:lnTo>
                  <a:pt x="118" y="1196"/>
                </a:lnTo>
                <a:lnTo>
                  <a:pt x="119" y="1201"/>
                </a:lnTo>
                <a:lnTo>
                  <a:pt x="119" y="1205"/>
                </a:lnTo>
                <a:lnTo>
                  <a:pt x="120" y="1207"/>
                </a:lnTo>
                <a:lnTo>
                  <a:pt x="123" y="1208"/>
                </a:lnTo>
                <a:lnTo>
                  <a:pt x="125" y="1210"/>
                </a:lnTo>
                <a:lnTo>
                  <a:pt x="129" y="1210"/>
                </a:lnTo>
                <a:lnTo>
                  <a:pt x="129" y="1210"/>
                </a:lnTo>
                <a:lnTo>
                  <a:pt x="135" y="1210"/>
                </a:lnTo>
                <a:lnTo>
                  <a:pt x="143" y="1206"/>
                </a:lnTo>
                <a:lnTo>
                  <a:pt x="151" y="1202"/>
                </a:lnTo>
                <a:lnTo>
                  <a:pt x="160" y="1196"/>
                </a:lnTo>
                <a:lnTo>
                  <a:pt x="168" y="1190"/>
                </a:lnTo>
                <a:lnTo>
                  <a:pt x="174" y="1183"/>
                </a:lnTo>
                <a:lnTo>
                  <a:pt x="178" y="1177"/>
                </a:lnTo>
                <a:lnTo>
                  <a:pt x="178" y="1173"/>
                </a:lnTo>
                <a:lnTo>
                  <a:pt x="178" y="1171"/>
                </a:lnTo>
                <a:lnTo>
                  <a:pt x="178" y="1171"/>
                </a:lnTo>
                <a:lnTo>
                  <a:pt x="176" y="1166"/>
                </a:lnTo>
                <a:lnTo>
                  <a:pt x="174" y="1160"/>
                </a:lnTo>
                <a:lnTo>
                  <a:pt x="166" y="1148"/>
                </a:lnTo>
                <a:lnTo>
                  <a:pt x="154" y="1129"/>
                </a:lnTo>
                <a:lnTo>
                  <a:pt x="154" y="1129"/>
                </a:lnTo>
                <a:lnTo>
                  <a:pt x="146" y="1114"/>
                </a:lnTo>
                <a:lnTo>
                  <a:pt x="141" y="1107"/>
                </a:lnTo>
                <a:lnTo>
                  <a:pt x="175" y="983"/>
                </a:lnTo>
                <a:lnTo>
                  <a:pt x="170" y="966"/>
                </a:lnTo>
                <a:lnTo>
                  <a:pt x="199" y="919"/>
                </a:lnTo>
                <a:lnTo>
                  <a:pt x="199" y="919"/>
                </a:lnTo>
                <a:lnTo>
                  <a:pt x="214" y="916"/>
                </a:lnTo>
                <a:lnTo>
                  <a:pt x="244" y="915"/>
                </a:lnTo>
                <a:lnTo>
                  <a:pt x="244" y="915"/>
                </a:lnTo>
                <a:lnTo>
                  <a:pt x="252" y="914"/>
                </a:lnTo>
                <a:lnTo>
                  <a:pt x="262" y="912"/>
                </a:lnTo>
                <a:lnTo>
                  <a:pt x="280" y="907"/>
                </a:lnTo>
                <a:lnTo>
                  <a:pt x="302" y="900"/>
                </a:lnTo>
                <a:lnTo>
                  <a:pt x="302" y="900"/>
                </a:lnTo>
                <a:lnTo>
                  <a:pt x="305" y="924"/>
                </a:lnTo>
                <a:lnTo>
                  <a:pt x="309" y="943"/>
                </a:lnTo>
                <a:lnTo>
                  <a:pt x="310" y="960"/>
                </a:lnTo>
                <a:lnTo>
                  <a:pt x="310" y="960"/>
                </a:lnTo>
                <a:lnTo>
                  <a:pt x="309" y="973"/>
                </a:lnTo>
                <a:lnTo>
                  <a:pt x="308" y="985"/>
                </a:lnTo>
                <a:lnTo>
                  <a:pt x="305" y="996"/>
                </a:lnTo>
                <a:lnTo>
                  <a:pt x="303" y="1004"/>
                </a:lnTo>
                <a:lnTo>
                  <a:pt x="303" y="1004"/>
                </a:lnTo>
                <a:lnTo>
                  <a:pt x="298" y="1010"/>
                </a:lnTo>
                <a:lnTo>
                  <a:pt x="293" y="1017"/>
                </a:lnTo>
                <a:lnTo>
                  <a:pt x="288" y="1024"/>
                </a:lnTo>
                <a:lnTo>
                  <a:pt x="284" y="1032"/>
                </a:lnTo>
                <a:lnTo>
                  <a:pt x="284" y="1032"/>
                </a:lnTo>
                <a:lnTo>
                  <a:pt x="283" y="1043"/>
                </a:lnTo>
                <a:lnTo>
                  <a:pt x="282" y="1049"/>
                </a:lnTo>
                <a:lnTo>
                  <a:pt x="277" y="1060"/>
                </a:lnTo>
                <a:lnTo>
                  <a:pt x="277" y="1060"/>
                </a:lnTo>
                <a:lnTo>
                  <a:pt x="265" y="1085"/>
                </a:lnTo>
                <a:lnTo>
                  <a:pt x="255" y="1107"/>
                </a:lnTo>
                <a:lnTo>
                  <a:pt x="255" y="1107"/>
                </a:lnTo>
                <a:lnTo>
                  <a:pt x="248" y="1118"/>
                </a:lnTo>
                <a:lnTo>
                  <a:pt x="238" y="1132"/>
                </a:lnTo>
                <a:lnTo>
                  <a:pt x="220" y="1156"/>
                </a:lnTo>
                <a:lnTo>
                  <a:pt x="220" y="1156"/>
                </a:lnTo>
                <a:lnTo>
                  <a:pt x="208" y="1176"/>
                </a:lnTo>
                <a:lnTo>
                  <a:pt x="208" y="1176"/>
                </a:lnTo>
                <a:lnTo>
                  <a:pt x="209" y="1176"/>
                </a:lnTo>
                <a:lnTo>
                  <a:pt x="209" y="1176"/>
                </a:lnTo>
                <a:lnTo>
                  <a:pt x="209" y="1178"/>
                </a:lnTo>
                <a:lnTo>
                  <a:pt x="204" y="1185"/>
                </a:lnTo>
                <a:lnTo>
                  <a:pt x="204" y="1185"/>
                </a:lnTo>
                <a:lnTo>
                  <a:pt x="196" y="1192"/>
                </a:lnTo>
                <a:lnTo>
                  <a:pt x="189" y="1200"/>
                </a:lnTo>
                <a:lnTo>
                  <a:pt x="178" y="1208"/>
                </a:lnTo>
                <a:lnTo>
                  <a:pt x="178" y="1208"/>
                </a:lnTo>
                <a:lnTo>
                  <a:pt x="159" y="1223"/>
                </a:lnTo>
                <a:lnTo>
                  <a:pt x="149" y="1234"/>
                </a:lnTo>
                <a:lnTo>
                  <a:pt x="144" y="1237"/>
                </a:lnTo>
                <a:lnTo>
                  <a:pt x="143" y="1241"/>
                </a:lnTo>
                <a:lnTo>
                  <a:pt x="143" y="1241"/>
                </a:lnTo>
                <a:lnTo>
                  <a:pt x="143" y="1242"/>
                </a:lnTo>
                <a:lnTo>
                  <a:pt x="144" y="1245"/>
                </a:lnTo>
                <a:lnTo>
                  <a:pt x="150" y="1250"/>
                </a:lnTo>
                <a:lnTo>
                  <a:pt x="160" y="1254"/>
                </a:lnTo>
                <a:lnTo>
                  <a:pt x="173" y="1256"/>
                </a:lnTo>
                <a:lnTo>
                  <a:pt x="173" y="1256"/>
                </a:lnTo>
                <a:lnTo>
                  <a:pt x="179" y="1257"/>
                </a:lnTo>
                <a:lnTo>
                  <a:pt x="186" y="1256"/>
                </a:lnTo>
                <a:lnTo>
                  <a:pt x="204" y="1255"/>
                </a:lnTo>
                <a:lnTo>
                  <a:pt x="218" y="1251"/>
                </a:lnTo>
                <a:lnTo>
                  <a:pt x="224" y="1249"/>
                </a:lnTo>
                <a:lnTo>
                  <a:pt x="224" y="1249"/>
                </a:lnTo>
                <a:lnTo>
                  <a:pt x="233" y="1241"/>
                </a:lnTo>
                <a:lnTo>
                  <a:pt x="239" y="1234"/>
                </a:lnTo>
                <a:lnTo>
                  <a:pt x="239" y="1234"/>
                </a:lnTo>
                <a:lnTo>
                  <a:pt x="245" y="1223"/>
                </a:lnTo>
                <a:lnTo>
                  <a:pt x="250" y="1215"/>
                </a:lnTo>
                <a:lnTo>
                  <a:pt x="250" y="1215"/>
                </a:lnTo>
                <a:lnTo>
                  <a:pt x="253" y="1210"/>
                </a:lnTo>
                <a:lnTo>
                  <a:pt x="255" y="1207"/>
                </a:lnTo>
                <a:lnTo>
                  <a:pt x="257" y="1206"/>
                </a:lnTo>
                <a:lnTo>
                  <a:pt x="258" y="1206"/>
                </a:lnTo>
                <a:lnTo>
                  <a:pt x="258" y="1206"/>
                </a:lnTo>
                <a:lnTo>
                  <a:pt x="259" y="1211"/>
                </a:lnTo>
                <a:lnTo>
                  <a:pt x="259" y="1217"/>
                </a:lnTo>
                <a:lnTo>
                  <a:pt x="260" y="1230"/>
                </a:lnTo>
                <a:lnTo>
                  <a:pt x="260" y="1230"/>
                </a:lnTo>
                <a:lnTo>
                  <a:pt x="259" y="1242"/>
                </a:lnTo>
                <a:lnTo>
                  <a:pt x="258" y="1251"/>
                </a:lnTo>
                <a:lnTo>
                  <a:pt x="257" y="1257"/>
                </a:lnTo>
                <a:lnTo>
                  <a:pt x="257" y="1257"/>
                </a:lnTo>
                <a:lnTo>
                  <a:pt x="248" y="1274"/>
                </a:lnTo>
                <a:lnTo>
                  <a:pt x="244" y="1281"/>
                </a:lnTo>
                <a:lnTo>
                  <a:pt x="240" y="1286"/>
                </a:lnTo>
                <a:lnTo>
                  <a:pt x="240" y="1286"/>
                </a:lnTo>
                <a:lnTo>
                  <a:pt x="225" y="1295"/>
                </a:lnTo>
                <a:lnTo>
                  <a:pt x="216" y="1303"/>
                </a:lnTo>
                <a:lnTo>
                  <a:pt x="213" y="1306"/>
                </a:lnTo>
                <a:lnTo>
                  <a:pt x="211" y="1310"/>
                </a:lnTo>
                <a:lnTo>
                  <a:pt x="211" y="1310"/>
                </a:lnTo>
                <a:lnTo>
                  <a:pt x="210" y="1316"/>
                </a:lnTo>
                <a:lnTo>
                  <a:pt x="210" y="1324"/>
                </a:lnTo>
                <a:lnTo>
                  <a:pt x="211" y="1328"/>
                </a:lnTo>
                <a:lnTo>
                  <a:pt x="214" y="1330"/>
                </a:lnTo>
                <a:lnTo>
                  <a:pt x="218" y="1333"/>
                </a:lnTo>
                <a:lnTo>
                  <a:pt x="224" y="1334"/>
                </a:lnTo>
                <a:lnTo>
                  <a:pt x="224" y="1334"/>
                </a:lnTo>
                <a:lnTo>
                  <a:pt x="258" y="1335"/>
                </a:lnTo>
                <a:lnTo>
                  <a:pt x="274" y="1335"/>
                </a:lnTo>
                <a:lnTo>
                  <a:pt x="280" y="1334"/>
                </a:lnTo>
                <a:lnTo>
                  <a:pt x="284" y="1334"/>
                </a:lnTo>
                <a:lnTo>
                  <a:pt x="284" y="1334"/>
                </a:lnTo>
                <a:lnTo>
                  <a:pt x="289" y="1330"/>
                </a:lnTo>
                <a:lnTo>
                  <a:pt x="294" y="1326"/>
                </a:lnTo>
                <a:lnTo>
                  <a:pt x="298" y="1323"/>
                </a:lnTo>
                <a:lnTo>
                  <a:pt x="299" y="1318"/>
                </a:lnTo>
                <a:lnTo>
                  <a:pt x="299" y="1318"/>
                </a:lnTo>
                <a:lnTo>
                  <a:pt x="299" y="1313"/>
                </a:lnTo>
                <a:lnTo>
                  <a:pt x="304" y="1304"/>
                </a:lnTo>
                <a:lnTo>
                  <a:pt x="304" y="1304"/>
                </a:lnTo>
                <a:lnTo>
                  <a:pt x="308" y="1296"/>
                </a:lnTo>
                <a:lnTo>
                  <a:pt x="310" y="1289"/>
                </a:lnTo>
                <a:lnTo>
                  <a:pt x="314" y="1276"/>
                </a:lnTo>
                <a:lnTo>
                  <a:pt x="314" y="1276"/>
                </a:lnTo>
                <a:lnTo>
                  <a:pt x="323" y="1246"/>
                </a:lnTo>
                <a:lnTo>
                  <a:pt x="328" y="1227"/>
                </a:lnTo>
                <a:lnTo>
                  <a:pt x="330" y="1215"/>
                </a:lnTo>
                <a:lnTo>
                  <a:pt x="330" y="1215"/>
                </a:lnTo>
                <a:lnTo>
                  <a:pt x="332" y="1198"/>
                </a:lnTo>
                <a:lnTo>
                  <a:pt x="332" y="1187"/>
                </a:lnTo>
                <a:lnTo>
                  <a:pt x="332" y="1187"/>
                </a:lnTo>
                <a:lnTo>
                  <a:pt x="334" y="1182"/>
                </a:lnTo>
                <a:lnTo>
                  <a:pt x="339" y="1172"/>
                </a:lnTo>
                <a:lnTo>
                  <a:pt x="345" y="1160"/>
                </a:lnTo>
                <a:lnTo>
                  <a:pt x="353" y="1144"/>
                </a:lnTo>
                <a:lnTo>
                  <a:pt x="353" y="1144"/>
                </a:lnTo>
                <a:lnTo>
                  <a:pt x="363" y="1118"/>
                </a:lnTo>
                <a:lnTo>
                  <a:pt x="375" y="1083"/>
                </a:lnTo>
                <a:lnTo>
                  <a:pt x="387" y="1049"/>
                </a:lnTo>
                <a:lnTo>
                  <a:pt x="393" y="1029"/>
                </a:lnTo>
                <a:lnTo>
                  <a:pt x="393" y="1029"/>
                </a:lnTo>
                <a:lnTo>
                  <a:pt x="397" y="1003"/>
                </a:lnTo>
                <a:lnTo>
                  <a:pt x="399" y="988"/>
                </a:lnTo>
                <a:lnTo>
                  <a:pt x="402" y="980"/>
                </a:lnTo>
                <a:lnTo>
                  <a:pt x="402" y="980"/>
                </a:lnTo>
                <a:lnTo>
                  <a:pt x="404" y="975"/>
                </a:lnTo>
                <a:lnTo>
                  <a:pt x="408" y="964"/>
                </a:lnTo>
                <a:lnTo>
                  <a:pt x="413" y="949"/>
                </a:lnTo>
                <a:lnTo>
                  <a:pt x="422" y="931"/>
                </a:lnTo>
                <a:lnTo>
                  <a:pt x="422" y="931"/>
                </a:lnTo>
                <a:lnTo>
                  <a:pt x="429" y="915"/>
                </a:lnTo>
                <a:lnTo>
                  <a:pt x="436" y="902"/>
                </a:lnTo>
                <a:lnTo>
                  <a:pt x="438" y="897"/>
                </a:lnTo>
                <a:lnTo>
                  <a:pt x="441" y="894"/>
                </a:lnTo>
                <a:lnTo>
                  <a:pt x="444" y="891"/>
                </a:lnTo>
                <a:lnTo>
                  <a:pt x="448" y="890"/>
                </a:lnTo>
                <a:lnTo>
                  <a:pt x="448" y="890"/>
                </a:lnTo>
                <a:lnTo>
                  <a:pt x="452" y="891"/>
                </a:lnTo>
                <a:lnTo>
                  <a:pt x="456" y="892"/>
                </a:lnTo>
                <a:lnTo>
                  <a:pt x="466" y="899"/>
                </a:lnTo>
                <a:lnTo>
                  <a:pt x="479" y="910"/>
                </a:lnTo>
                <a:lnTo>
                  <a:pt x="502" y="926"/>
                </a:lnTo>
                <a:lnTo>
                  <a:pt x="502" y="926"/>
                </a:lnTo>
                <a:lnTo>
                  <a:pt x="532" y="944"/>
                </a:lnTo>
                <a:lnTo>
                  <a:pt x="563" y="961"/>
                </a:lnTo>
                <a:lnTo>
                  <a:pt x="591" y="975"/>
                </a:lnTo>
                <a:lnTo>
                  <a:pt x="610" y="983"/>
                </a:lnTo>
                <a:lnTo>
                  <a:pt x="610" y="983"/>
                </a:lnTo>
                <a:lnTo>
                  <a:pt x="620" y="985"/>
                </a:lnTo>
                <a:lnTo>
                  <a:pt x="626" y="985"/>
                </a:lnTo>
                <a:lnTo>
                  <a:pt x="630" y="985"/>
                </a:lnTo>
                <a:lnTo>
                  <a:pt x="630" y="986"/>
                </a:lnTo>
                <a:lnTo>
                  <a:pt x="630" y="988"/>
                </a:lnTo>
                <a:lnTo>
                  <a:pt x="630" y="988"/>
                </a:lnTo>
                <a:lnTo>
                  <a:pt x="627" y="1020"/>
                </a:lnTo>
                <a:lnTo>
                  <a:pt x="623" y="1052"/>
                </a:lnTo>
                <a:lnTo>
                  <a:pt x="623" y="1052"/>
                </a:lnTo>
                <a:lnTo>
                  <a:pt x="623" y="1055"/>
                </a:lnTo>
                <a:lnTo>
                  <a:pt x="622" y="1062"/>
                </a:lnTo>
                <a:lnTo>
                  <a:pt x="620" y="1068"/>
                </a:lnTo>
                <a:lnTo>
                  <a:pt x="616" y="1077"/>
                </a:lnTo>
                <a:lnTo>
                  <a:pt x="616" y="1077"/>
                </a:lnTo>
                <a:lnTo>
                  <a:pt x="607" y="1091"/>
                </a:lnTo>
                <a:lnTo>
                  <a:pt x="602" y="1099"/>
                </a:lnTo>
                <a:lnTo>
                  <a:pt x="602" y="1099"/>
                </a:lnTo>
                <a:lnTo>
                  <a:pt x="588" y="1117"/>
                </a:lnTo>
                <a:lnTo>
                  <a:pt x="561" y="1151"/>
                </a:lnTo>
                <a:lnTo>
                  <a:pt x="520" y="1202"/>
                </a:lnTo>
                <a:lnTo>
                  <a:pt x="520" y="1202"/>
                </a:lnTo>
                <a:lnTo>
                  <a:pt x="512" y="1211"/>
                </a:lnTo>
                <a:lnTo>
                  <a:pt x="507" y="1217"/>
                </a:lnTo>
                <a:lnTo>
                  <a:pt x="507" y="1217"/>
                </a:lnTo>
                <a:lnTo>
                  <a:pt x="503" y="1220"/>
                </a:lnTo>
                <a:lnTo>
                  <a:pt x="498" y="1222"/>
                </a:lnTo>
                <a:lnTo>
                  <a:pt x="492" y="1226"/>
                </a:lnTo>
                <a:lnTo>
                  <a:pt x="486" y="1231"/>
                </a:lnTo>
                <a:lnTo>
                  <a:pt x="486" y="1231"/>
                </a:lnTo>
                <a:lnTo>
                  <a:pt x="464" y="1247"/>
                </a:lnTo>
                <a:lnTo>
                  <a:pt x="454" y="1256"/>
                </a:lnTo>
                <a:lnTo>
                  <a:pt x="452" y="1260"/>
                </a:lnTo>
                <a:lnTo>
                  <a:pt x="451" y="1264"/>
                </a:lnTo>
                <a:lnTo>
                  <a:pt x="451" y="1264"/>
                </a:lnTo>
                <a:lnTo>
                  <a:pt x="452" y="1269"/>
                </a:lnTo>
                <a:lnTo>
                  <a:pt x="453" y="1271"/>
                </a:lnTo>
                <a:lnTo>
                  <a:pt x="454" y="1272"/>
                </a:lnTo>
                <a:lnTo>
                  <a:pt x="461" y="1274"/>
                </a:lnTo>
                <a:lnTo>
                  <a:pt x="473" y="1276"/>
                </a:lnTo>
                <a:lnTo>
                  <a:pt x="473" y="1276"/>
                </a:lnTo>
                <a:lnTo>
                  <a:pt x="488" y="1279"/>
                </a:lnTo>
                <a:lnTo>
                  <a:pt x="503" y="1282"/>
                </a:lnTo>
                <a:lnTo>
                  <a:pt x="511" y="1282"/>
                </a:lnTo>
                <a:lnTo>
                  <a:pt x="517" y="1282"/>
                </a:lnTo>
                <a:lnTo>
                  <a:pt x="523" y="1281"/>
                </a:lnTo>
                <a:lnTo>
                  <a:pt x="527" y="1279"/>
                </a:lnTo>
                <a:lnTo>
                  <a:pt x="527" y="1279"/>
                </a:lnTo>
                <a:lnTo>
                  <a:pt x="531" y="1275"/>
                </a:lnTo>
                <a:lnTo>
                  <a:pt x="535" y="1270"/>
                </a:lnTo>
                <a:lnTo>
                  <a:pt x="538" y="1262"/>
                </a:lnTo>
                <a:lnTo>
                  <a:pt x="543" y="1249"/>
                </a:lnTo>
                <a:lnTo>
                  <a:pt x="543" y="1249"/>
                </a:lnTo>
                <a:lnTo>
                  <a:pt x="547" y="1240"/>
                </a:lnTo>
                <a:lnTo>
                  <a:pt x="551" y="1236"/>
                </a:lnTo>
                <a:lnTo>
                  <a:pt x="558" y="1232"/>
                </a:lnTo>
                <a:lnTo>
                  <a:pt x="558" y="1232"/>
                </a:lnTo>
                <a:lnTo>
                  <a:pt x="566" y="1228"/>
                </a:lnTo>
                <a:lnTo>
                  <a:pt x="571" y="1225"/>
                </a:lnTo>
                <a:lnTo>
                  <a:pt x="581" y="1217"/>
                </a:lnTo>
                <a:lnTo>
                  <a:pt x="581" y="1217"/>
                </a:lnTo>
                <a:lnTo>
                  <a:pt x="586" y="1213"/>
                </a:lnTo>
                <a:lnTo>
                  <a:pt x="590" y="1208"/>
                </a:lnTo>
                <a:lnTo>
                  <a:pt x="596" y="1201"/>
                </a:lnTo>
                <a:lnTo>
                  <a:pt x="603" y="1193"/>
                </a:lnTo>
                <a:lnTo>
                  <a:pt x="603" y="1193"/>
                </a:lnTo>
                <a:lnTo>
                  <a:pt x="632" y="1162"/>
                </a:lnTo>
                <a:lnTo>
                  <a:pt x="646" y="1146"/>
                </a:lnTo>
                <a:lnTo>
                  <a:pt x="651" y="1141"/>
                </a:lnTo>
                <a:lnTo>
                  <a:pt x="652" y="1137"/>
                </a:lnTo>
                <a:lnTo>
                  <a:pt x="652" y="1137"/>
                </a:lnTo>
                <a:lnTo>
                  <a:pt x="652" y="1126"/>
                </a:lnTo>
                <a:lnTo>
                  <a:pt x="654" y="1117"/>
                </a:lnTo>
                <a:lnTo>
                  <a:pt x="654" y="1117"/>
                </a:lnTo>
                <a:lnTo>
                  <a:pt x="655" y="1116"/>
                </a:lnTo>
                <a:lnTo>
                  <a:pt x="656" y="1114"/>
                </a:lnTo>
                <a:lnTo>
                  <a:pt x="657" y="1112"/>
                </a:lnTo>
                <a:lnTo>
                  <a:pt x="661" y="1106"/>
                </a:lnTo>
                <a:lnTo>
                  <a:pt x="661" y="1106"/>
                </a:lnTo>
                <a:lnTo>
                  <a:pt x="666" y="1096"/>
                </a:lnTo>
                <a:lnTo>
                  <a:pt x="671" y="1087"/>
                </a:lnTo>
                <a:lnTo>
                  <a:pt x="675" y="1079"/>
                </a:lnTo>
                <a:lnTo>
                  <a:pt x="677" y="1073"/>
                </a:lnTo>
                <a:lnTo>
                  <a:pt x="677" y="1073"/>
                </a:lnTo>
                <a:lnTo>
                  <a:pt x="682" y="1044"/>
                </a:lnTo>
                <a:lnTo>
                  <a:pt x="682" y="1044"/>
                </a:lnTo>
                <a:lnTo>
                  <a:pt x="684" y="1052"/>
                </a:lnTo>
                <a:lnTo>
                  <a:pt x="686" y="1069"/>
                </a:lnTo>
                <a:lnTo>
                  <a:pt x="690" y="1080"/>
                </a:lnTo>
                <a:lnTo>
                  <a:pt x="695" y="1093"/>
                </a:lnTo>
                <a:lnTo>
                  <a:pt x="701" y="1106"/>
                </a:lnTo>
                <a:lnTo>
                  <a:pt x="710" y="1118"/>
                </a:lnTo>
                <a:lnTo>
                  <a:pt x="710" y="1118"/>
                </a:lnTo>
                <a:lnTo>
                  <a:pt x="725" y="1137"/>
                </a:lnTo>
                <a:lnTo>
                  <a:pt x="735" y="1148"/>
                </a:lnTo>
                <a:lnTo>
                  <a:pt x="744" y="1154"/>
                </a:lnTo>
                <a:lnTo>
                  <a:pt x="754" y="1162"/>
                </a:lnTo>
                <a:lnTo>
                  <a:pt x="754" y="1162"/>
                </a:lnTo>
                <a:lnTo>
                  <a:pt x="767" y="1171"/>
                </a:lnTo>
                <a:lnTo>
                  <a:pt x="781" y="1178"/>
                </a:lnTo>
                <a:lnTo>
                  <a:pt x="793" y="1185"/>
                </a:lnTo>
                <a:lnTo>
                  <a:pt x="796" y="1188"/>
                </a:lnTo>
                <a:lnTo>
                  <a:pt x="799" y="1192"/>
                </a:lnTo>
                <a:lnTo>
                  <a:pt x="799" y="1192"/>
                </a:lnTo>
                <a:lnTo>
                  <a:pt x="804" y="1205"/>
                </a:lnTo>
                <a:lnTo>
                  <a:pt x="811" y="1220"/>
                </a:lnTo>
                <a:lnTo>
                  <a:pt x="811" y="1220"/>
                </a:lnTo>
                <a:lnTo>
                  <a:pt x="813" y="1225"/>
                </a:lnTo>
                <a:lnTo>
                  <a:pt x="814" y="1230"/>
                </a:lnTo>
                <a:lnTo>
                  <a:pt x="816" y="1242"/>
                </a:lnTo>
                <a:lnTo>
                  <a:pt x="819" y="1247"/>
                </a:lnTo>
                <a:lnTo>
                  <a:pt x="823" y="1251"/>
                </a:lnTo>
                <a:lnTo>
                  <a:pt x="826" y="1255"/>
                </a:lnTo>
                <a:lnTo>
                  <a:pt x="833" y="1255"/>
                </a:lnTo>
                <a:lnTo>
                  <a:pt x="833" y="1255"/>
                </a:lnTo>
                <a:lnTo>
                  <a:pt x="840" y="1254"/>
                </a:lnTo>
                <a:lnTo>
                  <a:pt x="846" y="1251"/>
                </a:lnTo>
                <a:lnTo>
                  <a:pt x="851" y="1247"/>
                </a:lnTo>
                <a:lnTo>
                  <a:pt x="855" y="1242"/>
                </a:lnTo>
                <a:lnTo>
                  <a:pt x="859" y="1236"/>
                </a:lnTo>
                <a:lnTo>
                  <a:pt x="861" y="1230"/>
                </a:lnTo>
                <a:lnTo>
                  <a:pt x="863" y="1223"/>
                </a:lnTo>
                <a:lnTo>
                  <a:pt x="864" y="1217"/>
                </a:lnTo>
                <a:lnTo>
                  <a:pt x="864" y="1217"/>
                </a:lnTo>
                <a:lnTo>
                  <a:pt x="864" y="1212"/>
                </a:lnTo>
                <a:lnTo>
                  <a:pt x="865" y="1207"/>
                </a:lnTo>
                <a:lnTo>
                  <a:pt x="866" y="1202"/>
                </a:lnTo>
                <a:lnTo>
                  <a:pt x="866" y="1200"/>
                </a:lnTo>
                <a:lnTo>
                  <a:pt x="865" y="1198"/>
                </a:lnTo>
                <a:lnTo>
                  <a:pt x="858" y="1192"/>
                </a:lnTo>
                <a:lnTo>
                  <a:pt x="858" y="1192"/>
                </a:lnTo>
                <a:lnTo>
                  <a:pt x="835" y="1177"/>
                </a:lnTo>
                <a:lnTo>
                  <a:pt x="821" y="1166"/>
                </a:lnTo>
                <a:lnTo>
                  <a:pt x="821" y="1166"/>
                </a:lnTo>
                <a:lnTo>
                  <a:pt x="810" y="1154"/>
                </a:lnTo>
                <a:lnTo>
                  <a:pt x="803" y="1148"/>
                </a:lnTo>
                <a:lnTo>
                  <a:pt x="803" y="1148"/>
                </a:lnTo>
                <a:lnTo>
                  <a:pt x="803" y="1147"/>
                </a:lnTo>
                <a:lnTo>
                  <a:pt x="804" y="1143"/>
                </a:lnTo>
                <a:lnTo>
                  <a:pt x="804" y="1139"/>
                </a:lnTo>
                <a:lnTo>
                  <a:pt x="803" y="1137"/>
                </a:lnTo>
                <a:lnTo>
                  <a:pt x="800" y="1134"/>
                </a:lnTo>
                <a:lnTo>
                  <a:pt x="800" y="1134"/>
                </a:lnTo>
                <a:lnTo>
                  <a:pt x="784" y="1117"/>
                </a:lnTo>
                <a:lnTo>
                  <a:pt x="784" y="1117"/>
                </a:lnTo>
                <a:lnTo>
                  <a:pt x="781" y="1112"/>
                </a:lnTo>
                <a:lnTo>
                  <a:pt x="775" y="1101"/>
                </a:lnTo>
                <a:lnTo>
                  <a:pt x="761" y="1069"/>
                </a:lnTo>
                <a:lnTo>
                  <a:pt x="741" y="1022"/>
                </a:lnTo>
                <a:lnTo>
                  <a:pt x="741" y="1022"/>
                </a:lnTo>
                <a:lnTo>
                  <a:pt x="720" y="916"/>
                </a:lnTo>
                <a:lnTo>
                  <a:pt x="720" y="886"/>
                </a:lnTo>
                <a:lnTo>
                  <a:pt x="720" y="886"/>
                </a:lnTo>
                <a:lnTo>
                  <a:pt x="755" y="862"/>
                </a:lnTo>
                <a:lnTo>
                  <a:pt x="800" y="832"/>
                </a:lnTo>
                <a:lnTo>
                  <a:pt x="800" y="832"/>
                </a:lnTo>
                <a:lnTo>
                  <a:pt x="825" y="812"/>
                </a:lnTo>
                <a:lnTo>
                  <a:pt x="825" y="812"/>
                </a:lnTo>
                <a:lnTo>
                  <a:pt x="825" y="815"/>
                </a:lnTo>
                <a:lnTo>
                  <a:pt x="826" y="820"/>
                </a:lnTo>
                <a:lnTo>
                  <a:pt x="829" y="823"/>
                </a:lnTo>
                <a:lnTo>
                  <a:pt x="833" y="828"/>
                </a:lnTo>
                <a:lnTo>
                  <a:pt x="838" y="833"/>
                </a:lnTo>
                <a:lnTo>
                  <a:pt x="845" y="837"/>
                </a:lnTo>
                <a:lnTo>
                  <a:pt x="845" y="837"/>
                </a:lnTo>
                <a:lnTo>
                  <a:pt x="860" y="846"/>
                </a:lnTo>
                <a:lnTo>
                  <a:pt x="873" y="852"/>
                </a:lnTo>
                <a:lnTo>
                  <a:pt x="884" y="860"/>
                </a:lnTo>
                <a:lnTo>
                  <a:pt x="895" y="870"/>
                </a:lnTo>
                <a:lnTo>
                  <a:pt x="895" y="870"/>
                </a:lnTo>
                <a:lnTo>
                  <a:pt x="898" y="874"/>
                </a:lnTo>
                <a:lnTo>
                  <a:pt x="901" y="880"/>
                </a:lnTo>
                <a:lnTo>
                  <a:pt x="906" y="896"/>
                </a:lnTo>
                <a:lnTo>
                  <a:pt x="913" y="916"/>
                </a:lnTo>
                <a:lnTo>
                  <a:pt x="918" y="937"/>
                </a:lnTo>
                <a:lnTo>
                  <a:pt x="927" y="979"/>
                </a:lnTo>
                <a:lnTo>
                  <a:pt x="930" y="994"/>
                </a:lnTo>
                <a:lnTo>
                  <a:pt x="934" y="1003"/>
                </a:lnTo>
                <a:lnTo>
                  <a:pt x="934" y="1003"/>
                </a:lnTo>
                <a:lnTo>
                  <a:pt x="938" y="1009"/>
                </a:lnTo>
                <a:lnTo>
                  <a:pt x="940" y="1017"/>
                </a:lnTo>
                <a:lnTo>
                  <a:pt x="947" y="1038"/>
                </a:lnTo>
                <a:lnTo>
                  <a:pt x="955" y="1077"/>
                </a:lnTo>
                <a:lnTo>
                  <a:pt x="955" y="1077"/>
                </a:lnTo>
                <a:lnTo>
                  <a:pt x="959" y="1097"/>
                </a:lnTo>
                <a:lnTo>
                  <a:pt x="963" y="1124"/>
                </a:lnTo>
                <a:lnTo>
                  <a:pt x="968" y="1161"/>
                </a:lnTo>
                <a:lnTo>
                  <a:pt x="968" y="1161"/>
                </a:lnTo>
                <a:lnTo>
                  <a:pt x="968" y="1168"/>
                </a:lnTo>
                <a:lnTo>
                  <a:pt x="970" y="1183"/>
                </a:lnTo>
                <a:lnTo>
                  <a:pt x="970" y="1183"/>
                </a:lnTo>
                <a:lnTo>
                  <a:pt x="972" y="1192"/>
                </a:lnTo>
                <a:lnTo>
                  <a:pt x="972" y="1202"/>
                </a:lnTo>
                <a:lnTo>
                  <a:pt x="972" y="1223"/>
                </a:lnTo>
                <a:lnTo>
                  <a:pt x="972" y="1223"/>
                </a:lnTo>
                <a:lnTo>
                  <a:pt x="973" y="1244"/>
                </a:lnTo>
                <a:lnTo>
                  <a:pt x="972" y="1252"/>
                </a:lnTo>
                <a:lnTo>
                  <a:pt x="970" y="1257"/>
                </a:lnTo>
                <a:lnTo>
                  <a:pt x="970" y="1257"/>
                </a:lnTo>
                <a:lnTo>
                  <a:pt x="965" y="1266"/>
                </a:lnTo>
                <a:lnTo>
                  <a:pt x="955" y="1279"/>
                </a:lnTo>
                <a:lnTo>
                  <a:pt x="945" y="1292"/>
                </a:lnTo>
                <a:lnTo>
                  <a:pt x="943" y="1297"/>
                </a:lnTo>
                <a:lnTo>
                  <a:pt x="942" y="1301"/>
                </a:lnTo>
                <a:lnTo>
                  <a:pt x="942" y="1301"/>
                </a:lnTo>
                <a:lnTo>
                  <a:pt x="943" y="1303"/>
                </a:lnTo>
                <a:lnTo>
                  <a:pt x="944" y="1304"/>
                </a:lnTo>
                <a:lnTo>
                  <a:pt x="950" y="1305"/>
                </a:lnTo>
                <a:lnTo>
                  <a:pt x="968" y="1306"/>
                </a:lnTo>
                <a:lnTo>
                  <a:pt x="987" y="1305"/>
                </a:lnTo>
                <a:lnTo>
                  <a:pt x="1000" y="1304"/>
                </a:lnTo>
                <a:lnTo>
                  <a:pt x="1000" y="1304"/>
                </a:lnTo>
                <a:lnTo>
                  <a:pt x="1004" y="1303"/>
                </a:lnTo>
                <a:lnTo>
                  <a:pt x="1007" y="1300"/>
                </a:lnTo>
                <a:lnTo>
                  <a:pt x="1013" y="1294"/>
                </a:lnTo>
                <a:lnTo>
                  <a:pt x="1017" y="1285"/>
                </a:lnTo>
                <a:lnTo>
                  <a:pt x="1020" y="1277"/>
                </a:lnTo>
                <a:lnTo>
                  <a:pt x="1020" y="1277"/>
                </a:lnTo>
                <a:lnTo>
                  <a:pt x="1023" y="1267"/>
                </a:lnTo>
                <a:lnTo>
                  <a:pt x="1024" y="1262"/>
                </a:lnTo>
                <a:lnTo>
                  <a:pt x="1024" y="1255"/>
                </a:lnTo>
                <a:lnTo>
                  <a:pt x="1024" y="1255"/>
                </a:lnTo>
                <a:lnTo>
                  <a:pt x="1023" y="1211"/>
                </a:lnTo>
                <a:lnTo>
                  <a:pt x="1020" y="1160"/>
                </a:lnTo>
                <a:lnTo>
                  <a:pt x="1020" y="1160"/>
                </a:lnTo>
                <a:lnTo>
                  <a:pt x="1019" y="1136"/>
                </a:lnTo>
                <a:lnTo>
                  <a:pt x="1019" y="1103"/>
                </a:lnTo>
                <a:lnTo>
                  <a:pt x="1020" y="1070"/>
                </a:lnTo>
                <a:lnTo>
                  <a:pt x="1022" y="1047"/>
                </a:lnTo>
                <a:lnTo>
                  <a:pt x="1022" y="1047"/>
                </a:lnTo>
                <a:lnTo>
                  <a:pt x="1024" y="1032"/>
                </a:lnTo>
                <a:lnTo>
                  <a:pt x="1027" y="1020"/>
                </a:lnTo>
                <a:lnTo>
                  <a:pt x="1028" y="1010"/>
                </a:lnTo>
                <a:lnTo>
                  <a:pt x="1027" y="1001"/>
                </a:lnTo>
                <a:lnTo>
                  <a:pt x="1027" y="1001"/>
                </a:lnTo>
                <a:lnTo>
                  <a:pt x="1018" y="950"/>
                </a:lnTo>
                <a:lnTo>
                  <a:pt x="1018" y="950"/>
                </a:lnTo>
                <a:lnTo>
                  <a:pt x="1009" y="909"/>
                </a:lnTo>
                <a:lnTo>
                  <a:pt x="1009" y="909"/>
                </a:lnTo>
                <a:lnTo>
                  <a:pt x="1048" y="930"/>
                </a:lnTo>
                <a:lnTo>
                  <a:pt x="1078" y="949"/>
                </a:lnTo>
                <a:lnTo>
                  <a:pt x="1092" y="958"/>
                </a:lnTo>
                <a:lnTo>
                  <a:pt x="1101" y="966"/>
                </a:lnTo>
                <a:lnTo>
                  <a:pt x="1101" y="966"/>
                </a:lnTo>
                <a:lnTo>
                  <a:pt x="1113" y="981"/>
                </a:lnTo>
                <a:lnTo>
                  <a:pt x="1126" y="998"/>
                </a:lnTo>
                <a:lnTo>
                  <a:pt x="1141" y="1023"/>
                </a:lnTo>
                <a:lnTo>
                  <a:pt x="1141" y="1023"/>
                </a:lnTo>
                <a:lnTo>
                  <a:pt x="1151" y="1034"/>
                </a:lnTo>
                <a:lnTo>
                  <a:pt x="1166" y="1052"/>
                </a:lnTo>
                <a:lnTo>
                  <a:pt x="1183" y="1069"/>
                </a:lnTo>
                <a:lnTo>
                  <a:pt x="1196" y="1084"/>
                </a:lnTo>
                <a:lnTo>
                  <a:pt x="1196" y="1084"/>
                </a:lnTo>
                <a:lnTo>
                  <a:pt x="1205" y="1094"/>
                </a:lnTo>
                <a:lnTo>
                  <a:pt x="1213" y="1101"/>
                </a:lnTo>
                <a:lnTo>
                  <a:pt x="1220" y="1103"/>
                </a:lnTo>
                <a:lnTo>
                  <a:pt x="1225" y="1104"/>
                </a:lnTo>
                <a:lnTo>
                  <a:pt x="1225" y="1104"/>
                </a:lnTo>
                <a:lnTo>
                  <a:pt x="1230" y="1102"/>
                </a:lnTo>
                <a:lnTo>
                  <a:pt x="1236" y="1098"/>
                </a:lnTo>
                <a:lnTo>
                  <a:pt x="1243" y="1093"/>
                </a:lnTo>
                <a:lnTo>
                  <a:pt x="1297" y="1094"/>
                </a:lnTo>
                <a:lnTo>
                  <a:pt x="1297" y="1094"/>
                </a:lnTo>
                <a:lnTo>
                  <a:pt x="1316" y="1116"/>
                </a:lnTo>
                <a:lnTo>
                  <a:pt x="1316" y="1116"/>
                </a:lnTo>
                <a:lnTo>
                  <a:pt x="1320" y="1119"/>
                </a:lnTo>
                <a:lnTo>
                  <a:pt x="1330" y="1123"/>
                </a:lnTo>
                <a:lnTo>
                  <a:pt x="1341" y="1127"/>
                </a:lnTo>
                <a:lnTo>
                  <a:pt x="1354" y="1132"/>
                </a:lnTo>
                <a:lnTo>
                  <a:pt x="1354" y="1132"/>
                </a:lnTo>
                <a:lnTo>
                  <a:pt x="1364" y="1137"/>
                </a:lnTo>
                <a:lnTo>
                  <a:pt x="1374" y="1139"/>
                </a:lnTo>
                <a:lnTo>
                  <a:pt x="1379" y="1139"/>
                </a:lnTo>
                <a:lnTo>
                  <a:pt x="1384" y="1138"/>
                </a:lnTo>
                <a:lnTo>
                  <a:pt x="1389" y="1137"/>
                </a:lnTo>
                <a:lnTo>
                  <a:pt x="1394" y="1133"/>
                </a:lnTo>
                <a:lnTo>
                  <a:pt x="1394" y="1133"/>
                </a:lnTo>
                <a:lnTo>
                  <a:pt x="1405" y="1124"/>
                </a:lnTo>
                <a:lnTo>
                  <a:pt x="1414" y="1117"/>
                </a:lnTo>
                <a:lnTo>
                  <a:pt x="1416" y="1112"/>
                </a:lnTo>
                <a:lnTo>
                  <a:pt x="1417" y="1108"/>
                </a:lnTo>
                <a:lnTo>
                  <a:pt x="1417" y="1103"/>
                </a:lnTo>
                <a:lnTo>
                  <a:pt x="1415" y="1098"/>
                </a:lnTo>
                <a:lnTo>
                  <a:pt x="1415" y="1098"/>
                </a:lnTo>
                <a:lnTo>
                  <a:pt x="1406" y="1088"/>
                </a:lnTo>
                <a:lnTo>
                  <a:pt x="1399" y="1082"/>
                </a:lnTo>
                <a:lnTo>
                  <a:pt x="1391" y="1077"/>
                </a:lnTo>
                <a:lnTo>
                  <a:pt x="1385" y="1075"/>
                </a:lnTo>
                <a:lnTo>
                  <a:pt x="1385" y="1075"/>
                </a:lnTo>
                <a:lnTo>
                  <a:pt x="1377" y="1077"/>
                </a:lnTo>
                <a:lnTo>
                  <a:pt x="1369" y="1078"/>
                </a:lnTo>
                <a:lnTo>
                  <a:pt x="1361" y="1079"/>
                </a:lnTo>
                <a:lnTo>
                  <a:pt x="1357" y="1079"/>
                </a:lnTo>
                <a:lnTo>
                  <a:pt x="1357" y="1079"/>
                </a:lnTo>
                <a:lnTo>
                  <a:pt x="1355" y="1079"/>
                </a:lnTo>
                <a:lnTo>
                  <a:pt x="1354" y="1079"/>
                </a:lnTo>
                <a:lnTo>
                  <a:pt x="1350" y="1075"/>
                </a:lnTo>
                <a:lnTo>
                  <a:pt x="1345" y="1065"/>
                </a:lnTo>
                <a:lnTo>
                  <a:pt x="1345" y="1065"/>
                </a:lnTo>
                <a:lnTo>
                  <a:pt x="1336" y="1044"/>
                </a:lnTo>
                <a:lnTo>
                  <a:pt x="1322" y="1009"/>
                </a:lnTo>
                <a:lnTo>
                  <a:pt x="1296" y="939"/>
                </a:lnTo>
                <a:lnTo>
                  <a:pt x="1296" y="939"/>
                </a:lnTo>
                <a:lnTo>
                  <a:pt x="1286" y="910"/>
                </a:lnTo>
                <a:lnTo>
                  <a:pt x="1277" y="879"/>
                </a:lnTo>
                <a:lnTo>
                  <a:pt x="1270" y="843"/>
                </a:lnTo>
                <a:lnTo>
                  <a:pt x="1270" y="843"/>
                </a:lnTo>
                <a:lnTo>
                  <a:pt x="1266" y="831"/>
                </a:lnTo>
                <a:lnTo>
                  <a:pt x="1263" y="823"/>
                </a:lnTo>
                <a:lnTo>
                  <a:pt x="1261" y="820"/>
                </a:lnTo>
                <a:lnTo>
                  <a:pt x="1261" y="820"/>
                </a:lnTo>
                <a:lnTo>
                  <a:pt x="1252" y="811"/>
                </a:lnTo>
                <a:lnTo>
                  <a:pt x="1247" y="805"/>
                </a:lnTo>
                <a:lnTo>
                  <a:pt x="1241" y="800"/>
                </a:lnTo>
                <a:lnTo>
                  <a:pt x="1241" y="800"/>
                </a:lnTo>
                <a:lnTo>
                  <a:pt x="1233" y="793"/>
                </a:lnTo>
                <a:lnTo>
                  <a:pt x="1222" y="782"/>
                </a:lnTo>
                <a:lnTo>
                  <a:pt x="1211" y="772"/>
                </a:lnTo>
                <a:lnTo>
                  <a:pt x="1205" y="763"/>
                </a:lnTo>
                <a:lnTo>
                  <a:pt x="1205" y="763"/>
                </a:lnTo>
                <a:lnTo>
                  <a:pt x="1201" y="756"/>
                </a:lnTo>
                <a:lnTo>
                  <a:pt x="1200" y="747"/>
                </a:lnTo>
                <a:lnTo>
                  <a:pt x="1198" y="736"/>
                </a:lnTo>
                <a:lnTo>
                  <a:pt x="1198" y="736"/>
                </a:lnTo>
                <a:lnTo>
                  <a:pt x="1218" y="752"/>
                </a:lnTo>
                <a:lnTo>
                  <a:pt x="1238" y="767"/>
                </a:lnTo>
                <a:lnTo>
                  <a:pt x="1261" y="781"/>
                </a:lnTo>
                <a:lnTo>
                  <a:pt x="1261" y="781"/>
                </a:lnTo>
                <a:lnTo>
                  <a:pt x="1270" y="787"/>
                </a:lnTo>
                <a:lnTo>
                  <a:pt x="1278" y="793"/>
                </a:lnTo>
                <a:lnTo>
                  <a:pt x="1285" y="800"/>
                </a:lnTo>
                <a:lnTo>
                  <a:pt x="1290" y="805"/>
                </a:lnTo>
                <a:lnTo>
                  <a:pt x="1296" y="815"/>
                </a:lnTo>
                <a:lnTo>
                  <a:pt x="1300" y="821"/>
                </a:lnTo>
                <a:lnTo>
                  <a:pt x="1300" y="821"/>
                </a:lnTo>
                <a:lnTo>
                  <a:pt x="1301" y="821"/>
                </a:lnTo>
                <a:lnTo>
                  <a:pt x="1301" y="818"/>
                </a:lnTo>
                <a:lnTo>
                  <a:pt x="1302" y="810"/>
                </a:lnTo>
                <a:lnTo>
                  <a:pt x="1302" y="801"/>
                </a:lnTo>
                <a:lnTo>
                  <a:pt x="1302" y="794"/>
                </a:lnTo>
                <a:lnTo>
                  <a:pt x="1302" y="794"/>
                </a:lnTo>
                <a:lnTo>
                  <a:pt x="1302" y="794"/>
                </a:lnTo>
                <a:lnTo>
                  <a:pt x="1303" y="794"/>
                </a:lnTo>
                <a:lnTo>
                  <a:pt x="1308" y="794"/>
                </a:lnTo>
                <a:lnTo>
                  <a:pt x="1318" y="796"/>
                </a:lnTo>
                <a:lnTo>
                  <a:pt x="1318" y="796"/>
                </a:lnTo>
                <a:lnTo>
                  <a:pt x="1334" y="803"/>
                </a:lnTo>
                <a:lnTo>
                  <a:pt x="1334" y="803"/>
                </a:lnTo>
                <a:lnTo>
                  <a:pt x="1298" y="757"/>
                </a:lnTo>
                <a:lnTo>
                  <a:pt x="1298" y="757"/>
                </a:lnTo>
                <a:lnTo>
                  <a:pt x="1292" y="749"/>
                </a:lnTo>
                <a:lnTo>
                  <a:pt x="1290" y="742"/>
                </a:lnTo>
                <a:lnTo>
                  <a:pt x="1287" y="737"/>
                </a:lnTo>
                <a:lnTo>
                  <a:pt x="1287" y="733"/>
                </a:lnTo>
                <a:lnTo>
                  <a:pt x="1287" y="733"/>
                </a:lnTo>
                <a:lnTo>
                  <a:pt x="1290" y="733"/>
                </a:lnTo>
                <a:lnTo>
                  <a:pt x="1295" y="737"/>
                </a:lnTo>
                <a:lnTo>
                  <a:pt x="1310" y="751"/>
                </a:lnTo>
                <a:lnTo>
                  <a:pt x="1328" y="766"/>
                </a:lnTo>
                <a:lnTo>
                  <a:pt x="1337" y="772"/>
                </a:lnTo>
                <a:lnTo>
                  <a:pt x="1345" y="776"/>
                </a:lnTo>
                <a:lnTo>
                  <a:pt x="1345" y="776"/>
                </a:lnTo>
                <a:lnTo>
                  <a:pt x="1351" y="777"/>
                </a:lnTo>
                <a:lnTo>
                  <a:pt x="1356" y="778"/>
                </a:lnTo>
                <a:lnTo>
                  <a:pt x="1364" y="778"/>
                </a:lnTo>
                <a:lnTo>
                  <a:pt x="1366" y="777"/>
                </a:lnTo>
                <a:lnTo>
                  <a:pt x="1367" y="776"/>
                </a:lnTo>
                <a:lnTo>
                  <a:pt x="1367" y="774"/>
                </a:lnTo>
                <a:lnTo>
                  <a:pt x="1367" y="773"/>
                </a:lnTo>
                <a:lnTo>
                  <a:pt x="1367" y="773"/>
                </a:lnTo>
                <a:lnTo>
                  <a:pt x="1357" y="767"/>
                </a:lnTo>
                <a:lnTo>
                  <a:pt x="1339" y="753"/>
                </a:lnTo>
                <a:lnTo>
                  <a:pt x="1327" y="744"/>
                </a:lnTo>
                <a:lnTo>
                  <a:pt x="1317" y="734"/>
                </a:lnTo>
                <a:lnTo>
                  <a:pt x="1306" y="723"/>
                </a:lnTo>
                <a:lnTo>
                  <a:pt x="1297" y="710"/>
                </a:lnTo>
                <a:lnTo>
                  <a:pt x="1297" y="710"/>
                </a:lnTo>
                <a:lnTo>
                  <a:pt x="1290" y="698"/>
                </a:lnTo>
                <a:lnTo>
                  <a:pt x="1283" y="684"/>
                </a:lnTo>
                <a:lnTo>
                  <a:pt x="1271" y="657"/>
                </a:lnTo>
                <a:lnTo>
                  <a:pt x="1263" y="641"/>
                </a:lnTo>
                <a:lnTo>
                  <a:pt x="1255" y="628"/>
                </a:lnTo>
                <a:lnTo>
                  <a:pt x="1243" y="613"/>
                </a:lnTo>
                <a:lnTo>
                  <a:pt x="1228" y="598"/>
                </a:lnTo>
                <a:lnTo>
                  <a:pt x="1228" y="598"/>
                </a:lnTo>
                <a:lnTo>
                  <a:pt x="1198" y="570"/>
                </a:lnTo>
                <a:lnTo>
                  <a:pt x="1173" y="550"/>
                </a:lnTo>
                <a:lnTo>
                  <a:pt x="1149" y="532"/>
                </a:lnTo>
                <a:lnTo>
                  <a:pt x="1149" y="532"/>
                </a:lnTo>
                <a:lnTo>
                  <a:pt x="1147" y="525"/>
                </a:lnTo>
                <a:lnTo>
                  <a:pt x="1142" y="516"/>
                </a:lnTo>
                <a:lnTo>
                  <a:pt x="1136" y="505"/>
                </a:lnTo>
                <a:lnTo>
                  <a:pt x="1127" y="493"/>
                </a:lnTo>
                <a:lnTo>
                  <a:pt x="1114" y="481"/>
                </a:lnTo>
                <a:lnTo>
                  <a:pt x="1107" y="475"/>
                </a:lnTo>
                <a:lnTo>
                  <a:pt x="1099" y="468"/>
                </a:lnTo>
                <a:lnTo>
                  <a:pt x="1089" y="463"/>
                </a:lnTo>
                <a:lnTo>
                  <a:pt x="1079" y="458"/>
                </a:lnTo>
                <a:lnTo>
                  <a:pt x="1079" y="458"/>
                </a:lnTo>
                <a:lnTo>
                  <a:pt x="1038" y="440"/>
                </a:lnTo>
                <a:lnTo>
                  <a:pt x="1000" y="424"/>
                </a:lnTo>
                <a:lnTo>
                  <a:pt x="983" y="418"/>
                </a:lnTo>
                <a:lnTo>
                  <a:pt x="965" y="413"/>
                </a:lnTo>
                <a:lnTo>
                  <a:pt x="949" y="411"/>
                </a:lnTo>
                <a:lnTo>
                  <a:pt x="934" y="409"/>
                </a:lnTo>
                <a:lnTo>
                  <a:pt x="934" y="409"/>
                </a:lnTo>
                <a:lnTo>
                  <a:pt x="911" y="411"/>
                </a:lnTo>
                <a:lnTo>
                  <a:pt x="895" y="412"/>
                </a:lnTo>
                <a:lnTo>
                  <a:pt x="878" y="416"/>
                </a:lnTo>
                <a:lnTo>
                  <a:pt x="850" y="421"/>
                </a:lnTo>
                <a:lnTo>
                  <a:pt x="850" y="421"/>
                </a:lnTo>
                <a:lnTo>
                  <a:pt x="820" y="424"/>
                </a:lnTo>
                <a:lnTo>
                  <a:pt x="800" y="427"/>
                </a:lnTo>
                <a:lnTo>
                  <a:pt x="787" y="427"/>
                </a:lnTo>
                <a:lnTo>
                  <a:pt x="776" y="428"/>
                </a:lnTo>
                <a:lnTo>
                  <a:pt x="739" y="428"/>
                </a:lnTo>
                <a:lnTo>
                  <a:pt x="739" y="428"/>
                </a:lnTo>
                <a:lnTo>
                  <a:pt x="732" y="426"/>
                </a:lnTo>
                <a:lnTo>
                  <a:pt x="727" y="423"/>
                </a:lnTo>
                <a:lnTo>
                  <a:pt x="724" y="421"/>
                </a:lnTo>
                <a:lnTo>
                  <a:pt x="724" y="421"/>
                </a:lnTo>
                <a:lnTo>
                  <a:pt x="724" y="413"/>
                </a:lnTo>
                <a:lnTo>
                  <a:pt x="722" y="408"/>
                </a:lnTo>
                <a:lnTo>
                  <a:pt x="720" y="403"/>
                </a:lnTo>
                <a:lnTo>
                  <a:pt x="720" y="403"/>
                </a:lnTo>
                <a:lnTo>
                  <a:pt x="694" y="369"/>
                </a:lnTo>
                <a:lnTo>
                  <a:pt x="690" y="359"/>
                </a:lnTo>
                <a:lnTo>
                  <a:pt x="690" y="359"/>
                </a:lnTo>
                <a:lnTo>
                  <a:pt x="704" y="350"/>
                </a:lnTo>
                <a:lnTo>
                  <a:pt x="736" y="329"/>
                </a:lnTo>
                <a:lnTo>
                  <a:pt x="756" y="315"/>
                </a:lnTo>
                <a:lnTo>
                  <a:pt x="775" y="302"/>
                </a:lnTo>
                <a:lnTo>
                  <a:pt x="791" y="288"/>
                </a:lnTo>
                <a:lnTo>
                  <a:pt x="804" y="275"/>
                </a:lnTo>
                <a:lnTo>
                  <a:pt x="804" y="275"/>
                </a:lnTo>
                <a:lnTo>
                  <a:pt x="809" y="269"/>
                </a:lnTo>
                <a:lnTo>
                  <a:pt x="813" y="261"/>
                </a:lnTo>
                <a:lnTo>
                  <a:pt x="815" y="254"/>
                </a:lnTo>
                <a:lnTo>
                  <a:pt x="818" y="246"/>
                </a:lnTo>
                <a:lnTo>
                  <a:pt x="821" y="229"/>
                </a:lnTo>
                <a:lnTo>
                  <a:pt x="823" y="211"/>
                </a:lnTo>
                <a:lnTo>
                  <a:pt x="821" y="194"/>
                </a:lnTo>
                <a:lnTo>
                  <a:pt x="819" y="179"/>
                </a:lnTo>
                <a:lnTo>
                  <a:pt x="815" y="167"/>
                </a:lnTo>
                <a:lnTo>
                  <a:pt x="814" y="162"/>
                </a:lnTo>
                <a:lnTo>
                  <a:pt x="811" y="159"/>
                </a:lnTo>
                <a:lnTo>
                  <a:pt x="811" y="159"/>
                </a:lnTo>
                <a:lnTo>
                  <a:pt x="790" y="136"/>
                </a:lnTo>
                <a:lnTo>
                  <a:pt x="776" y="122"/>
                </a:lnTo>
                <a:lnTo>
                  <a:pt x="776" y="122"/>
                </a:lnTo>
                <a:lnTo>
                  <a:pt x="774" y="118"/>
                </a:lnTo>
                <a:lnTo>
                  <a:pt x="769" y="110"/>
                </a:lnTo>
                <a:lnTo>
                  <a:pt x="762" y="101"/>
                </a:lnTo>
                <a:lnTo>
                  <a:pt x="759" y="97"/>
                </a:lnTo>
                <a:lnTo>
                  <a:pt x="755" y="95"/>
                </a:lnTo>
                <a:lnTo>
                  <a:pt x="755" y="95"/>
                </a:lnTo>
                <a:lnTo>
                  <a:pt x="751" y="92"/>
                </a:lnTo>
                <a:lnTo>
                  <a:pt x="750" y="91"/>
                </a:lnTo>
                <a:lnTo>
                  <a:pt x="749" y="90"/>
                </a:lnTo>
                <a:lnTo>
                  <a:pt x="746" y="87"/>
                </a:lnTo>
                <a:lnTo>
                  <a:pt x="740" y="85"/>
                </a:lnTo>
                <a:lnTo>
                  <a:pt x="731" y="82"/>
                </a:lnTo>
                <a:lnTo>
                  <a:pt x="696" y="74"/>
                </a:lnTo>
                <a:lnTo>
                  <a:pt x="696" y="74"/>
                </a:lnTo>
                <a:lnTo>
                  <a:pt x="652" y="68"/>
                </a:lnTo>
                <a:lnTo>
                  <a:pt x="618" y="64"/>
                </a:lnTo>
                <a:lnTo>
                  <a:pt x="595" y="63"/>
                </a:lnTo>
                <a:lnTo>
                  <a:pt x="577" y="64"/>
                </a:lnTo>
                <a:lnTo>
                  <a:pt x="577" y="64"/>
                </a:lnTo>
                <a:lnTo>
                  <a:pt x="562" y="66"/>
                </a:lnTo>
                <a:lnTo>
                  <a:pt x="546" y="66"/>
                </a:lnTo>
                <a:lnTo>
                  <a:pt x="526" y="67"/>
                </a:lnTo>
                <a:lnTo>
                  <a:pt x="526" y="67"/>
                </a:lnTo>
                <a:lnTo>
                  <a:pt x="527" y="62"/>
                </a:lnTo>
                <a:lnTo>
                  <a:pt x="526" y="58"/>
                </a:lnTo>
                <a:lnTo>
                  <a:pt x="523" y="56"/>
                </a:lnTo>
                <a:lnTo>
                  <a:pt x="523" y="56"/>
                </a:lnTo>
                <a:lnTo>
                  <a:pt x="518" y="47"/>
                </a:lnTo>
                <a:lnTo>
                  <a:pt x="507" y="31"/>
                </a:lnTo>
                <a:lnTo>
                  <a:pt x="498" y="22"/>
                </a:lnTo>
                <a:lnTo>
                  <a:pt x="489" y="14"/>
                </a:lnTo>
                <a:lnTo>
                  <a:pt x="479" y="8"/>
                </a:lnTo>
                <a:lnTo>
                  <a:pt x="474" y="5"/>
                </a:lnTo>
                <a:lnTo>
                  <a:pt x="469" y="4"/>
                </a:lnTo>
                <a:lnTo>
                  <a:pt x="469" y="4"/>
                </a:lnTo>
                <a:lnTo>
                  <a:pt x="457" y="2"/>
                </a:lnTo>
                <a:lnTo>
                  <a:pt x="444" y="0"/>
                </a:lnTo>
                <a:lnTo>
                  <a:pt x="432" y="0"/>
                </a:lnTo>
                <a:lnTo>
                  <a:pt x="421" y="0"/>
                </a:lnTo>
                <a:lnTo>
                  <a:pt x="409" y="2"/>
                </a:lnTo>
                <a:lnTo>
                  <a:pt x="399" y="4"/>
                </a:lnTo>
                <a:lnTo>
                  <a:pt x="392" y="7"/>
                </a:lnTo>
                <a:lnTo>
                  <a:pt x="386" y="11"/>
                </a:lnTo>
                <a:lnTo>
                  <a:pt x="386" y="11"/>
                </a:lnTo>
                <a:lnTo>
                  <a:pt x="382" y="14"/>
                </a:lnTo>
                <a:lnTo>
                  <a:pt x="379" y="21"/>
                </a:lnTo>
                <a:lnTo>
                  <a:pt x="374" y="31"/>
                </a:lnTo>
                <a:lnTo>
                  <a:pt x="370" y="43"/>
                </a:lnTo>
                <a:lnTo>
                  <a:pt x="370" y="43"/>
                </a:lnTo>
                <a:close/>
                <a:moveTo>
                  <a:pt x="1096" y="845"/>
                </a:moveTo>
                <a:lnTo>
                  <a:pt x="1096" y="845"/>
                </a:lnTo>
                <a:lnTo>
                  <a:pt x="1096" y="843"/>
                </a:lnTo>
                <a:lnTo>
                  <a:pt x="1097" y="843"/>
                </a:lnTo>
                <a:lnTo>
                  <a:pt x="1106" y="846"/>
                </a:lnTo>
                <a:lnTo>
                  <a:pt x="1118" y="848"/>
                </a:lnTo>
                <a:lnTo>
                  <a:pt x="1128" y="851"/>
                </a:lnTo>
                <a:lnTo>
                  <a:pt x="1128" y="851"/>
                </a:lnTo>
                <a:lnTo>
                  <a:pt x="1141" y="853"/>
                </a:lnTo>
                <a:lnTo>
                  <a:pt x="1156" y="858"/>
                </a:lnTo>
                <a:lnTo>
                  <a:pt x="1173" y="865"/>
                </a:lnTo>
                <a:lnTo>
                  <a:pt x="1188" y="870"/>
                </a:lnTo>
                <a:lnTo>
                  <a:pt x="1188" y="870"/>
                </a:lnTo>
                <a:lnTo>
                  <a:pt x="1196" y="872"/>
                </a:lnTo>
                <a:lnTo>
                  <a:pt x="1203" y="876"/>
                </a:lnTo>
                <a:lnTo>
                  <a:pt x="1210" y="881"/>
                </a:lnTo>
                <a:lnTo>
                  <a:pt x="1217" y="887"/>
                </a:lnTo>
                <a:lnTo>
                  <a:pt x="1225" y="895"/>
                </a:lnTo>
                <a:lnTo>
                  <a:pt x="1231" y="902"/>
                </a:lnTo>
                <a:lnTo>
                  <a:pt x="1237" y="912"/>
                </a:lnTo>
                <a:lnTo>
                  <a:pt x="1243" y="922"/>
                </a:lnTo>
                <a:lnTo>
                  <a:pt x="1243" y="922"/>
                </a:lnTo>
                <a:lnTo>
                  <a:pt x="1250" y="935"/>
                </a:lnTo>
                <a:lnTo>
                  <a:pt x="1255" y="951"/>
                </a:lnTo>
                <a:lnTo>
                  <a:pt x="1267" y="990"/>
                </a:lnTo>
                <a:lnTo>
                  <a:pt x="1278" y="1038"/>
                </a:lnTo>
                <a:lnTo>
                  <a:pt x="1278" y="1038"/>
                </a:lnTo>
                <a:lnTo>
                  <a:pt x="1273" y="1034"/>
                </a:lnTo>
                <a:lnTo>
                  <a:pt x="1267" y="1032"/>
                </a:lnTo>
                <a:lnTo>
                  <a:pt x="1261" y="1030"/>
                </a:lnTo>
                <a:lnTo>
                  <a:pt x="1261" y="1030"/>
                </a:lnTo>
                <a:lnTo>
                  <a:pt x="1258" y="1032"/>
                </a:lnTo>
                <a:lnTo>
                  <a:pt x="1256" y="1033"/>
                </a:lnTo>
                <a:lnTo>
                  <a:pt x="1256" y="1035"/>
                </a:lnTo>
                <a:lnTo>
                  <a:pt x="1256" y="1038"/>
                </a:lnTo>
                <a:lnTo>
                  <a:pt x="1256" y="1042"/>
                </a:lnTo>
                <a:lnTo>
                  <a:pt x="1257" y="1044"/>
                </a:lnTo>
                <a:lnTo>
                  <a:pt x="1257" y="1044"/>
                </a:lnTo>
                <a:lnTo>
                  <a:pt x="1255" y="1044"/>
                </a:lnTo>
                <a:lnTo>
                  <a:pt x="1250" y="1043"/>
                </a:lnTo>
                <a:lnTo>
                  <a:pt x="1241" y="1038"/>
                </a:lnTo>
                <a:lnTo>
                  <a:pt x="1237" y="1035"/>
                </a:lnTo>
                <a:lnTo>
                  <a:pt x="1232" y="1030"/>
                </a:lnTo>
                <a:lnTo>
                  <a:pt x="1232" y="1030"/>
                </a:lnTo>
                <a:lnTo>
                  <a:pt x="1217" y="1015"/>
                </a:lnTo>
                <a:lnTo>
                  <a:pt x="1202" y="1001"/>
                </a:lnTo>
                <a:lnTo>
                  <a:pt x="1202" y="1001"/>
                </a:lnTo>
                <a:lnTo>
                  <a:pt x="1197" y="996"/>
                </a:lnTo>
                <a:lnTo>
                  <a:pt x="1193" y="991"/>
                </a:lnTo>
                <a:lnTo>
                  <a:pt x="1187" y="979"/>
                </a:lnTo>
                <a:lnTo>
                  <a:pt x="1181" y="964"/>
                </a:lnTo>
                <a:lnTo>
                  <a:pt x="1176" y="949"/>
                </a:lnTo>
                <a:lnTo>
                  <a:pt x="1176" y="949"/>
                </a:lnTo>
                <a:lnTo>
                  <a:pt x="1171" y="939"/>
                </a:lnTo>
                <a:lnTo>
                  <a:pt x="1162" y="925"/>
                </a:lnTo>
                <a:lnTo>
                  <a:pt x="1136" y="891"/>
                </a:lnTo>
                <a:lnTo>
                  <a:pt x="1096" y="845"/>
                </a:lnTo>
                <a:lnTo>
                  <a:pt x="1096" y="845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  <p:sp>
        <p:nvSpPr>
          <p:cNvPr id="7" name="Freeform 11">
            <a:extLst>
              <a:ext uri="{FF2B5EF4-FFF2-40B4-BE49-F238E27FC236}">
                <a16:creationId xmlns:a16="http://schemas.microsoft.com/office/drawing/2014/main" id="{54D98A93-5055-4965-B4F9-866D4A7C0C2F}"/>
              </a:ext>
            </a:extLst>
          </p:cNvPr>
          <p:cNvSpPr>
            <a:spLocks noEditPoints="1"/>
          </p:cNvSpPr>
          <p:nvPr/>
        </p:nvSpPr>
        <p:spPr bwMode="auto">
          <a:xfrm>
            <a:off x="7005070" y="4016620"/>
            <a:ext cx="2066131" cy="2142654"/>
          </a:xfrm>
          <a:custGeom>
            <a:avLst/>
            <a:gdLst>
              <a:gd name="T0" fmla="*/ 223 w 1026"/>
              <a:gd name="T1" fmla="*/ 125 h 1064"/>
              <a:gd name="T2" fmla="*/ 131 w 1026"/>
              <a:gd name="T3" fmla="*/ 186 h 1064"/>
              <a:gd name="T4" fmla="*/ 99 w 1026"/>
              <a:gd name="T5" fmla="*/ 114 h 1064"/>
              <a:gd name="T6" fmla="*/ 86 w 1026"/>
              <a:gd name="T7" fmla="*/ 218 h 1064"/>
              <a:gd name="T8" fmla="*/ 46 w 1026"/>
              <a:gd name="T9" fmla="*/ 309 h 1064"/>
              <a:gd name="T10" fmla="*/ 1 w 1026"/>
              <a:gd name="T11" fmla="*/ 426 h 1064"/>
              <a:gd name="T12" fmla="*/ 21 w 1026"/>
              <a:gd name="T13" fmla="*/ 467 h 1064"/>
              <a:gd name="T14" fmla="*/ 102 w 1026"/>
              <a:gd name="T15" fmla="*/ 448 h 1064"/>
              <a:gd name="T16" fmla="*/ 154 w 1026"/>
              <a:gd name="T17" fmla="*/ 430 h 1064"/>
              <a:gd name="T18" fmla="*/ 219 w 1026"/>
              <a:gd name="T19" fmla="*/ 482 h 1064"/>
              <a:gd name="T20" fmla="*/ 263 w 1026"/>
              <a:gd name="T21" fmla="*/ 669 h 1064"/>
              <a:gd name="T22" fmla="*/ 336 w 1026"/>
              <a:gd name="T23" fmla="*/ 886 h 1064"/>
              <a:gd name="T24" fmla="*/ 384 w 1026"/>
              <a:gd name="T25" fmla="*/ 972 h 1064"/>
              <a:gd name="T26" fmla="*/ 345 w 1026"/>
              <a:gd name="T27" fmla="*/ 1051 h 1064"/>
              <a:gd name="T28" fmla="*/ 387 w 1026"/>
              <a:gd name="T29" fmla="*/ 1062 h 1064"/>
              <a:gd name="T30" fmla="*/ 410 w 1026"/>
              <a:gd name="T31" fmla="*/ 1015 h 1064"/>
              <a:gd name="T32" fmla="*/ 483 w 1026"/>
              <a:gd name="T33" fmla="*/ 957 h 1064"/>
              <a:gd name="T34" fmla="*/ 497 w 1026"/>
              <a:gd name="T35" fmla="*/ 909 h 1064"/>
              <a:gd name="T36" fmla="*/ 452 w 1026"/>
              <a:gd name="T37" fmla="*/ 842 h 1064"/>
              <a:gd name="T38" fmla="*/ 454 w 1026"/>
              <a:gd name="T39" fmla="*/ 719 h 1064"/>
              <a:gd name="T40" fmla="*/ 557 w 1026"/>
              <a:gd name="T41" fmla="*/ 664 h 1064"/>
              <a:gd name="T42" fmla="*/ 596 w 1026"/>
              <a:gd name="T43" fmla="*/ 701 h 1064"/>
              <a:gd name="T44" fmla="*/ 635 w 1026"/>
              <a:gd name="T45" fmla="*/ 760 h 1064"/>
              <a:gd name="T46" fmla="*/ 617 w 1026"/>
              <a:gd name="T47" fmla="*/ 882 h 1064"/>
              <a:gd name="T48" fmla="*/ 672 w 1026"/>
              <a:gd name="T49" fmla="*/ 922 h 1064"/>
              <a:gd name="T50" fmla="*/ 710 w 1026"/>
              <a:gd name="T51" fmla="*/ 927 h 1064"/>
              <a:gd name="T52" fmla="*/ 706 w 1026"/>
              <a:gd name="T53" fmla="*/ 878 h 1064"/>
              <a:gd name="T54" fmla="*/ 661 w 1026"/>
              <a:gd name="T55" fmla="*/ 862 h 1064"/>
              <a:gd name="T56" fmla="*/ 693 w 1026"/>
              <a:gd name="T57" fmla="*/ 656 h 1064"/>
              <a:gd name="T58" fmla="*/ 726 w 1026"/>
              <a:gd name="T59" fmla="*/ 643 h 1064"/>
              <a:gd name="T60" fmla="*/ 842 w 1026"/>
              <a:gd name="T61" fmla="*/ 769 h 1064"/>
              <a:gd name="T62" fmla="*/ 895 w 1026"/>
              <a:gd name="T63" fmla="*/ 835 h 1064"/>
              <a:gd name="T64" fmla="*/ 940 w 1026"/>
              <a:gd name="T65" fmla="*/ 879 h 1064"/>
              <a:gd name="T66" fmla="*/ 971 w 1026"/>
              <a:gd name="T67" fmla="*/ 881 h 1064"/>
              <a:gd name="T68" fmla="*/ 978 w 1026"/>
              <a:gd name="T69" fmla="*/ 823 h 1064"/>
              <a:gd name="T70" fmla="*/ 935 w 1026"/>
              <a:gd name="T71" fmla="*/ 817 h 1064"/>
              <a:gd name="T72" fmla="*/ 880 w 1026"/>
              <a:gd name="T73" fmla="*/ 726 h 1064"/>
              <a:gd name="T74" fmla="*/ 851 w 1026"/>
              <a:gd name="T75" fmla="*/ 650 h 1064"/>
              <a:gd name="T76" fmla="*/ 832 w 1026"/>
              <a:gd name="T77" fmla="*/ 548 h 1064"/>
              <a:gd name="T78" fmla="*/ 968 w 1026"/>
              <a:gd name="T79" fmla="*/ 645 h 1064"/>
              <a:gd name="T80" fmla="*/ 999 w 1026"/>
              <a:gd name="T81" fmla="*/ 627 h 1064"/>
              <a:gd name="T82" fmla="*/ 991 w 1026"/>
              <a:gd name="T83" fmla="*/ 600 h 1064"/>
              <a:gd name="T84" fmla="*/ 939 w 1026"/>
              <a:gd name="T85" fmla="*/ 497 h 1064"/>
              <a:gd name="T86" fmla="*/ 802 w 1026"/>
              <a:gd name="T87" fmla="*/ 372 h 1064"/>
              <a:gd name="T88" fmla="*/ 675 w 1026"/>
              <a:gd name="T89" fmla="*/ 291 h 1064"/>
              <a:gd name="T90" fmla="*/ 524 w 1026"/>
              <a:gd name="T91" fmla="*/ 314 h 1064"/>
              <a:gd name="T92" fmla="*/ 474 w 1026"/>
              <a:gd name="T93" fmla="*/ 266 h 1064"/>
              <a:gd name="T94" fmla="*/ 537 w 1026"/>
              <a:gd name="T95" fmla="*/ 172 h 1064"/>
              <a:gd name="T96" fmla="*/ 512 w 1026"/>
              <a:gd name="T97" fmla="*/ 103 h 1064"/>
              <a:gd name="T98" fmla="*/ 450 w 1026"/>
              <a:gd name="T99" fmla="*/ 64 h 1064"/>
              <a:gd name="T100" fmla="*/ 367 w 1026"/>
              <a:gd name="T101" fmla="*/ 43 h 1064"/>
              <a:gd name="T102" fmla="*/ 305 w 1026"/>
              <a:gd name="T103" fmla="*/ 0 h 1064"/>
              <a:gd name="T104" fmla="*/ 239 w 1026"/>
              <a:gd name="T105" fmla="*/ 56 h 1064"/>
              <a:gd name="T106" fmla="*/ 244 w 1026"/>
              <a:gd name="T107" fmla="*/ 118 h 1064"/>
              <a:gd name="T108" fmla="*/ 273 w 1026"/>
              <a:gd name="T109" fmla="*/ 129 h 1064"/>
              <a:gd name="T110" fmla="*/ 296 w 1026"/>
              <a:gd name="T111" fmla="*/ 171 h 1064"/>
              <a:gd name="T112" fmla="*/ 273 w 1026"/>
              <a:gd name="T113" fmla="*/ 231 h 1064"/>
              <a:gd name="T114" fmla="*/ 241 w 1026"/>
              <a:gd name="T115" fmla="*/ 248 h 1064"/>
              <a:gd name="T116" fmla="*/ 369 w 1026"/>
              <a:gd name="T117" fmla="*/ 738 h 1064"/>
              <a:gd name="T118" fmla="*/ 390 w 1026"/>
              <a:gd name="T119" fmla="*/ 804 h 1064"/>
              <a:gd name="T120" fmla="*/ 380 w 1026"/>
              <a:gd name="T121" fmla="*/ 869 h 1064"/>
              <a:gd name="T122" fmla="*/ 369 w 1026"/>
              <a:gd name="T123" fmla="*/ 765 h 10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026" h="1064">
                <a:moveTo>
                  <a:pt x="211" y="216"/>
                </a:moveTo>
                <a:lnTo>
                  <a:pt x="211" y="216"/>
                </a:lnTo>
                <a:lnTo>
                  <a:pt x="219" y="188"/>
                </a:lnTo>
                <a:lnTo>
                  <a:pt x="223" y="167"/>
                </a:lnTo>
                <a:lnTo>
                  <a:pt x="224" y="159"/>
                </a:lnTo>
                <a:lnTo>
                  <a:pt x="225" y="154"/>
                </a:lnTo>
                <a:lnTo>
                  <a:pt x="225" y="154"/>
                </a:lnTo>
                <a:lnTo>
                  <a:pt x="223" y="137"/>
                </a:lnTo>
                <a:lnTo>
                  <a:pt x="223" y="125"/>
                </a:lnTo>
                <a:lnTo>
                  <a:pt x="223" y="125"/>
                </a:lnTo>
                <a:lnTo>
                  <a:pt x="179" y="179"/>
                </a:lnTo>
                <a:lnTo>
                  <a:pt x="179" y="179"/>
                </a:lnTo>
                <a:lnTo>
                  <a:pt x="170" y="184"/>
                </a:lnTo>
                <a:lnTo>
                  <a:pt x="160" y="187"/>
                </a:lnTo>
                <a:lnTo>
                  <a:pt x="160" y="187"/>
                </a:lnTo>
                <a:lnTo>
                  <a:pt x="140" y="186"/>
                </a:lnTo>
                <a:lnTo>
                  <a:pt x="140" y="186"/>
                </a:lnTo>
                <a:lnTo>
                  <a:pt x="136" y="187"/>
                </a:lnTo>
                <a:lnTo>
                  <a:pt x="134" y="187"/>
                </a:lnTo>
                <a:lnTo>
                  <a:pt x="131" y="186"/>
                </a:lnTo>
                <a:lnTo>
                  <a:pt x="131" y="186"/>
                </a:lnTo>
                <a:lnTo>
                  <a:pt x="126" y="182"/>
                </a:lnTo>
                <a:lnTo>
                  <a:pt x="122" y="179"/>
                </a:lnTo>
                <a:lnTo>
                  <a:pt x="120" y="173"/>
                </a:lnTo>
                <a:lnTo>
                  <a:pt x="120" y="173"/>
                </a:lnTo>
                <a:lnTo>
                  <a:pt x="115" y="159"/>
                </a:lnTo>
                <a:lnTo>
                  <a:pt x="107" y="138"/>
                </a:lnTo>
                <a:lnTo>
                  <a:pt x="101" y="120"/>
                </a:lnTo>
                <a:lnTo>
                  <a:pt x="99" y="115"/>
                </a:lnTo>
                <a:lnTo>
                  <a:pt x="99" y="114"/>
                </a:lnTo>
                <a:lnTo>
                  <a:pt x="97" y="114"/>
                </a:lnTo>
                <a:lnTo>
                  <a:pt x="97" y="114"/>
                </a:lnTo>
                <a:lnTo>
                  <a:pt x="92" y="143"/>
                </a:lnTo>
                <a:lnTo>
                  <a:pt x="89" y="163"/>
                </a:lnTo>
                <a:lnTo>
                  <a:pt x="86" y="179"/>
                </a:lnTo>
                <a:lnTo>
                  <a:pt x="86" y="179"/>
                </a:lnTo>
                <a:lnTo>
                  <a:pt x="87" y="203"/>
                </a:lnTo>
                <a:lnTo>
                  <a:pt x="87" y="212"/>
                </a:lnTo>
                <a:lnTo>
                  <a:pt x="86" y="218"/>
                </a:lnTo>
                <a:lnTo>
                  <a:pt x="86" y="218"/>
                </a:lnTo>
                <a:lnTo>
                  <a:pt x="55" y="267"/>
                </a:lnTo>
                <a:lnTo>
                  <a:pt x="55" y="267"/>
                </a:lnTo>
                <a:lnTo>
                  <a:pt x="51" y="271"/>
                </a:lnTo>
                <a:lnTo>
                  <a:pt x="48" y="273"/>
                </a:lnTo>
                <a:lnTo>
                  <a:pt x="46" y="278"/>
                </a:lnTo>
                <a:lnTo>
                  <a:pt x="45" y="288"/>
                </a:lnTo>
                <a:lnTo>
                  <a:pt x="45" y="288"/>
                </a:lnTo>
                <a:lnTo>
                  <a:pt x="45" y="298"/>
                </a:lnTo>
                <a:lnTo>
                  <a:pt x="46" y="305"/>
                </a:lnTo>
                <a:lnTo>
                  <a:pt x="46" y="309"/>
                </a:lnTo>
                <a:lnTo>
                  <a:pt x="43" y="316"/>
                </a:lnTo>
                <a:lnTo>
                  <a:pt x="43" y="316"/>
                </a:lnTo>
                <a:lnTo>
                  <a:pt x="38" y="327"/>
                </a:lnTo>
                <a:lnTo>
                  <a:pt x="32" y="339"/>
                </a:lnTo>
                <a:lnTo>
                  <a:pt x="21" y="356"/>
                </a:lnTo>
                <a:lnTo>
                  <a:pt x="21" y="356"/>
                </a:lnTo>
                <a:lnTo>
                  <a:pt x="17" y="361"/>
                </a:lnTo>
                <a:lnTo>
                  <a:pt x="15" y="369"/>
                </a:lnTo>
                <a:lnTo>
                  <a:pt x="8" y="390"/>
                </a:lnTo>
                <a:lnTo>
                  <a:pt x="1" y="426"/>
                </a:lnTo>
                <a:lnTo>
                  <a:pt x="1" y="426"/>
                </a:lnTo>
                <a:lnTo>
                  <a:pt x="0" y="433"/>
                </a:lnTo>
                <a:lnTo>
                  <a:pt x="0" y="439"/>
                </a:lnTo>
                <a:lnTo>
                  <a:pt x="1" y="443"/>
                </a:lnTo>
                <a:lnTo>
                  <a:pt x="5" y="448"/>
                </a:lnTo>
                <a:lnTo>
                  <a:pt x="5" y="448"/>
                </a:lnTo>
                <a:lnTo>
                  <a:pt x="11" y="458"/>
                </a:lnTo>
                <a:lnTo>
                  <a:pt x="15" y="463"/>
                </a:lnTo>
                <a:lnTo>
                  <a:pt x="21" y="467"/>
                </a:lnTo>
                <a:lnTo>
                  <a:pt x="21" y="467"/>
                </a:lnTo>
                <a:lnTo>
                  <a:pt x="28" y="469"/>
                </a:lnTo>
                <a:lnTo>
                  <a:pt x="36" y="472"/>
                </a:lnTo>
                <a:lnTo>
                  <a:pt x="52" y="474"/>
                </a:lnTo>
                <a:lnTo>
                  <a:pt x="52" y="474"/>
                </a:lnTo>
                <a:lnTo>
                  <a:pt x="61" y="475"/>
                </a:lnTo>
                <a:lnTo>
                  <a:pt x="70" y="474"/>
                </a:lnTo>
                <a:lnTo>
                  <a:pt x="79" y="473"/>
                </a:lnTo>
                <a:lnTo>
                  <a:pt x="79" y="473"/>
                </a:lnTo>
                <a:lnTo>
                  <a:pt x="92" y="458"/>
                </a:lnTo>
                <a:lnTo>
                  <a:pt x="102" y="448"/>
                </a:lnTo>
                <a:lnTo>
                  <a:pt x="107" y="444"/>
                </a:lnTo>
                <a:lnTo>
                  <a:pt x="110" y="443"/>
                </a:lnTo>
                <a:lnTo>
                  <a:pt x="110" y="443"/>
                </a:lnTo>
                <a:lnTo>
                  <a:pt x="115" y="441"/>
                </a:lnTo>
                <a:lnTo>
                  <a:pt x="120" y="439"/>
                </a:lnTo>
                <a:lnTo>
                  <a:pt x="127" y="434"/>
                </a:lnTo>
                <a:lnTo>
                  <a:pt x="127" y="434"/>
                </a:lnTo>
                <a:lnTo>
                  <a:pt x="132" y="433"/>
                </a:lnTo>
                <a:lnTo>
                  <a:pt x="141" y="431"/>
                </a:lnTo>
                <a:lnTo>
                  <a:pt x="154" y="430"/>
                </a:lnTo>
                <a:lnTo>
                  <a:pt x="154" y="430"/>
                </a:lnTo>
                <a:lnTo>
                  <a:pt x="165" y="429"/>
                </a:lnTo>
                <a:lnTo>
                  <a:pt x="170" y="429"/>
                </a:lnTo>
                <a:lnTo>
                  <a:pt x="172" y="429"/>
                </a:lnTo>
                <a:lnTo>
                  <a:pt x="174" y="430"/>
                </a:lnTo>
                <a:lnTo>
                  <a:pt x="174" y="430"/>
                </a:lnTo>
                <a:lnTo>
                  <a:pt x="202" y="463"/>
                </a:lnTo>
                <a:lnTo>
                  <a:pt x="202" y="463"/>
                </a:lnTo>
                <a:lnTo>
                  <a:pt x="209" y="470"/>
                </a:lnTo>
                <a:lnTo>
                  <a:pt x="219" y="482"/>
                </a:lnTo>
                <a:lnTo>
                  <a:pt x="225" y="489"/>
                </a:lnTo>
                <a:lnTo>
                  <a:pt x="229" y="498"/>
                </a:lnTo>
                <a:lnTo>
                  <a:pt x="233" y="507"/>
                </a:lnTo>
                <a:lnTo>
                  <a:pt x="235" y="515"/>
                </a:lnTo>
                <a:lnTo>
                  <a:pt x="235" y="515"/>
                </a:lnTo>
                <a:lnTo>
                  <a:pt x="243" y="571"/>
                </a:lnTo>
                <a:lnTo>
                  <a:pt x="248" y="605"/>
                </a:lnTo>
                <a:lnTo>
                  <a:pt x="255" y="638"/>
                </a:lnTo>
                <a:lnTo>
                  <a:pt x="255" y="638"/>
                </a:lnTo>
                <a:lnTo>
                  <a:pt x="263" y="669"/>
                </a:lnTo>
                <a:lnTo>
                  <a:pt x="270" y="694"/>
                </a:lnTo>
                <a:lnTo>
                  <a:pt x="276" y="715"/>
                </a:lnTo>
                <a:lnTo>
                  <a:pt x="283" y="730"/>
                </a:lnTo>
                <a:lnTo>
                  <a:pt x="283" y="730"/>
                </a:lnTo>
                <a:lnTo>
                  <a:pt x="301" y="769"/>
                </a:lnTo>
                <a:lnTo>
                  <a:pt x="318" y="804"/>
                </a:lnTo>
                <a:lnTo>
                  <a:pt x="318" y="804"/>
                </a:lnTo>
                <a:lnTo>
                  <a:pt x="321" y="818"/>
                </a:lnTo>
                <a:lnTo>
                  <a:pt x="326" y="838"/>
                </a:lnTo>
                <a:lnTo>
                  <a:pt x="336" y="886"/>
                </a:lnTo>
                <a:lnTo>
                  <a:pt x="336" y="886"/>
                </a:lnTo>
                <a:lnTo>
                  <a:pt x="343" y="916"/>
                </a:lnTo>
                <a:lnTo>
                  <a:pt x="345" y="923"/>
                </a:lnTo>
                <a:lnTo>
                  <a:pt x="346" y="924"/>
                </a:lnTo>
                <a:lnTo>
                  <a:pt x="349" y="927"/>
                </a:lnTo>
                <a:lnTo>
                  <a:pt x="378" y="943"/>
                </a:lnTo>
                <a:lnTo>
                  <a:pt x="378" y="943"/>
                </a:lnTo>
                <a:lnTo>
                  <a:pt x="380" y="951"/>
                </a:lnTo>
                <a:lnTo>
                  <a:pt x="383" y="960"/>
                </a:lnTo>
                <a:lnTo>
                  <a:pt x="384" y="972"/>
                </a:lnTo>
                <a:lnTo>
                  <a:pt x="384" y="972"/>
                </a:lnTo>
                <a:lnTo>
                  <a:pt x="384" y="980"/>
                </a:lnTo>
                <a:lnTo>
                  <a:pt x="382" y="987"/>
                </a:lnTo>
                <a:lnTo>
                  <a:pt x="378" y="1002"/>
                </a:lnTo>
                <a:lnTo>
                  <a:pt x="370" y="1018"/>
                </a:lnTo>
                <a:lnTo>
                  <a:pt x="370" y="1018"/>
                </a:lnTo>
                <a:lnTo>
                  <a:pt x="364" y="1024"/>
                </a:lnTo>
                <a:lnTo>
                  <a:pt x="353" y="1037"/>
                </a:lnTo>
                <a:lnTo>
                  <a:pt x="348" y="1045"/>
                </a:lnTo>
                <a:lnTo>
                  <a:pt x="345" y="1051"/>
                </a:lnTo>
                <a:lnTo>
                  <a:pt x="345" y="1055"/>
                </a:lnTo>
                <a:lnTo>
                  <a:pt x="345" y="1057"/>
                </a:lnTo>
                <a:lnTo>
                  <a:pt x="346" y="1059"/>
                </a:lnTo>
                <a:lnTo>
                  <a:pt x="349" y="1060"/>
                </a:lnTo>
                <a:lnTo>
                  <a:pt x="349" y="1060"/>
                </a:lnTo>
                <a:lnTo>
                  <a:pt x="357" y="1062"/>
                </a:lnTo>
                <a:lnTo>
                  <a:pt x="364" y="1064"/>
                </a:lnTo>
                <a:lnTo>
                  <a:pt x="372" y="1064"/>
                </a:lnTo>
                <a:lnTo>
                  <a:pt x="379" y="1064"/>
                </a:lnTo>
                <a:lnTo>
                  <a:pt x="387" y="1062"/>
                </a:lnTo>
                <a:lnTo>
                  <a:pt x="394" y="1060"/>
                </a:lnTo>
                <a:lnTo>
                  <a:pt x="399" y="1056"/>
                </a:lnTo>
                <a:lnTo>
                  <a:pt x="403" y="1052"/>
                </a:lnTo>
                <a:lnTo>
                  <a:pt x="403" y="1052"/>
                </a:lnTo>
                <a:lnTo>
                  <a:pt x="407" y="1044"/>
                </a:lnTo>
                <a:lnTo>
                  <a:pt x="409" y="1036"/>
                </a:lnTo>
                <a:lnTo>
                  <a:pt x="410" y="1030"/>
                </a:lnTo>
                <a:lnTo>
                  <a:pt x="412" y="1024"/>
                </a:lnTo>
                <a:lnTo>
                  <a:pt x="412" y="1024"/>
                </a:lnTo>
                <a:lnTo>
                  <a:pt x="410" y="1015"/>
                </a:lnTo>
                <a:lnTo>
                  <a:pt x="412" y="1001"/>
                </a:lnTo>
                <a:lnTo>
                  <a:pt x="412" y="1001"/>
                </a:lnTo>
                <a:lnTo>
                  <a:pt x="415" y="971"/>
                </a:lnTo>
                <a:lnTo>
                  <a:pt x="418" y="952"/>
                </a:lnTo>
                <a:lnTo>
                  <a:pt x="424" y="932"/>
                </a:lnTo>
                <a:lnTo>
                  <a:pt x="452" y="937"/>
                </a:lnTo>
                <a:lnTo>
                  <a:pt x="452" y="937"/>
                </a:lnTo>
                <a:lnTo>
                  <a:pt x="465" y="947"/>
                </a:lnTo>
                <a:lnTo>
                  <a:pt x="477" y="955"/>
                </a:lnTo>
                <a:lnTo>
                  <a:pt x="483" y="957"/>
                </a:lnTo>
                <a:lnTo>
                  <a:pt x="487" y="958"/>
                </a:lnTo>
                <a:lnTo>
                  <a:pt x="487" y="958"/>
                </a:lnTo>
                <a:lnTo>
                  <a:pt x="494" y="957"/>
                </a:lnTo>
                <a:lnTo>
                  <a:pt x="499" y="955"/>
                </a:lnTo>
                <a:lnTo>
                  <a:pt x="502" y="951"/>
                </a:lnTo>
                <a:lnTo>
                  <a:pt x="503" y="944"/>
                </a:lnTo>
                <a:lnTo>
                  <a:pt x="503" y="944"/>
                </a:lnTo>
                <a:lnTo>
                  <a:pt x="502" y="937"/>
                </a:lnTo>
                <a:lnTo>
                  <a:pt x="501" y="926"/>
                </a:lnTo>
                <a:lnTo>
                  <a:pt x="497" y="909"/>
                </a:lnTo>
                <a:lnTo>
                  <a:pt x="497" y="909"/>
                </a:lnTo>
                <a:lnTo>
                  <a:pt x="492" y="899"/>
                </a:lnTo>
                <a:lnTo>
                  <a:pt x="488" y="894"/>
                </a:lnTo>
                <a:lnTo>
                  <a:pt x="487" y="892"/>
                </a:lnTo>
                <a:lnTo>
                  <a:pt x="484" y="892"/>
                </a:lnTo>
                <a:lnTo>
                  <a:pt x="484" y="892"/>
                </a:lnTo>
                <a:lnTo>
                  <a:pt x="438" y="891"/>
                </a:lnTo>
                <a:lnTo>
                  <a:pt x="438" y="891"/>
                </a:lnTo>
                <a:lnTo>
                  <a:pt x="444" y="869"/>
                </a:lnTo>
                <a:lnTo>
                  <a:pt x="452" y="842"/>
                </a:lnTo>
                <a:lnTo>
                  <a:pt x="452" y="842"/>
                </a:lnTo>
                <a:lnTo>
                  <a:pt x="453" y="837"/>
                </a:lnTo>
                <a:lnTo>
                  <a:pt x="453" y="827"/>
                </a:lnTo>
                <a:lnTo>
                  <a:pt x="454" y="799"/>
                </a:lnTo>
                <a:lnTo>
                  <a:pt x="454" y="753"/>
                </a:lnTo>
                <a:lnTo>
                  <a:pt x="454" y="753"/>
                </a:lnTo>
                <a:lnTo>
                  <a:pt x="454" y="734"/>
                </a:lnTo>
                <a:lnTo>
                  <a:pt x="454" y="725"/>
                </a:lnTo>
                <a:lnTo>
                  <a:pt x="454" y="719"/>
                </a:lnTo>
                <a:lnTo>
                  <a:pt x="454" y="719"/>
                </a:lnTo>
                <a:lnTo>
                  <a:pt x="458" y="692"/>
                </a:lnTo>
                <a:lnTo>
                  <a:pt x="459" y="672"/>
                </a:lnTo>
                <a:lnTo>
                  <a:pt x="459" y="672"/>
                </a:lnTo>
                <a:lnTo>
                  <a:pt x="487" y="667"/>
                </a:lnTo>
                <a:lnTo>
                  <a:pt x="507" y="664"/>
                </a:lnTo>
                <a:lnTo>
                  <a:pt x="521" y="662"/>
                </a:lnTo>
                <a:lnTo>
                  <a:pt x="521" y="662"/>
                </a:lnTo>
                <a:lnTo>
                  <a:pt x="543" y="662"/>
                </a:lnTo>
                <a:lnTo>
                  <a:pt x="553" y="662"/>
                </a:lnTo>
                <a:lnTo>
                  <a:pt x="557" y="664"/>
                </a:lnTo>
                <a:lnTo>
                  <a:pt x="559" y="665"/>
                </a:lnTo>
                <a:lnTo>
                  <a:pt x="559" y="665"/>
                </a:lnTo>
                <a:lnTo>
                  <a:pt x="562" y="671"/>
                </a:lnTo>
                <a:lnTo>
                  <a:pt x="568" y="680"/>
                </a:lnTo>
                <a:lnTo>
                  <a:pt x="571" y="686"/>
                </a:lnTo>
                <a:lnTo>
                  <a:pt x="576" y="690"/>
                </a:lnTo>
                <a:lnTo>
                  <a:pt x="581" y="695"/>
                </a:lnTo>
                <a:lnTo>
                  <a:pt x="586" y="697"/>
                </a:lnTo>
                <a:lnTo>
                  <a:pt x="586" y="697"/>
                </a:lnTo>
                <a:lnTo>
                  <a:pt x="596" y="701"/>
                </a:lnTo>
                <a:lnTo>
                  <a:pt x="602" y="705"/>
                </a:lnTo>
                <a:lnTo>
                  <a:pt x="606" y="709"/>
                </a:lnTo>
                <a:lnTo>
                  <a:pt x="611" y="714"/>
                </a:lnTo>
                <a:lnTo>
                  <a:pt x="611" y="714"/>
                </a:lnTo>
                <a:lnTo>
                  <a:pt x="617" y="722"/>
                </a:lnTo>
                <a:lnTo>
                  <a:pt x="622" y="735"/>
                </a:lnTo>
                <a:lnTo>
                  <a:pt x="630" y="754"/>
                </a:lnTo>
                <a:lnTo>
                  <a:pt x="630" y="754"/>
                </a:lnTo>
                <a:lnTo>
                  <a:pt x="632" y="756"/>
                </a:lnTo>
                <a:lnTo>
                  <a:pt x="635" y="760"/>
                </a:lnTo>
                <a:lnTo>
                  <a:pt x="636" y="766"/>
                </a:lnTo>
                <a:lnTo>
                  <a:pt x="637" y="781"/>
                </a:lnTo>
                <a:lnTo>
                  <a:pt x="637" y="781"/>
                </a:lnTo>
                <a:lnTo>
                  <a:pt x="635" y="803"/>
                </a:lnTo>
                <a:lnTo>
                  <a:pt x="632" y="827"/>
                </a:lnTo>
                <a:lnTo>
                  <a:pt x="627" y="864"/>
                </a:lnTo>
                <a:lnTo>
                  <a:pt x="627" y="864"/>
                </a:lnTo>
                <a:lnTo>
                  <a:pt x="626" y="870"/>
                </a:lnTo>
                <a:lnTo>
                  <a:pt x="623" y="875"/>
                </a:lnTo>
                <a:lnTo>
                  <a:pt x="617" y="882"/>
                </a:lnTo>
                <a:lnTo>
                  <a:pt x="616" y="884"/>
                </a:lnTo>
                <a:lnTo>
                  <a:pt x="616" y="888"/>
                </a:lnTo>
                <a:lnTo>
                  <a:pt x="619" y="892"/>
                </a:lnTo>
                <a:lnTo>
                  <a:pt x="626" y="897"/>
                </a:lnTo>
                <a:lnTo>
                  <a:pt x="626" y="897"/>
                </a:lnTo>
                <a:lnTo>
                  <a:pt x="633" y="903"/>
                </a:lnTo>
                <a:lnTo>
                  <a:pt x="641" y="908"/>
                </a:lnTo>
                <a:lnTo>
                  <a:pt x="655" y="914"/>
                </a:lnTo>
                <a:lnTo>
                  <a:pt x="665" y="919"/>
                </a:lnTo>
                <a:lnTo>
                  <a:pt x="672" y="922"/>
                </a:lnTo>
                <a:lnTo>
                  <a:pt x="672" y="922"/>
                </a:lnTo>
                <a:lnTo>
                  <a:pt x="676" y="927"/>
                </a:lnTo>
                <a:lnTo>
                  <a:pt x="682" y="933"/>
                </a:lnTo>
                <a:lnTo>
                  <a:pt x="686" y="937"/>
                </a:lnTo>
                <a:lnTo>
                  <a:pt x="690" y="938"/>
                </a:lnTo>
                <a:lnTo>
                  <a:pt x="693" y="938"/>
                </a:lnTo>
                <a:lnTo>
                  <a:pt x="698" y="937"/>
                </a:lnTo>
                <a:lnTo>
                  <a:pt x="698" y="937"/>
                </a:lnTo>
                <a:lnTo>
                  <a:pt x="707" y="931"/>
                </a:lnTo>
                <a:lnTo>
                  <a:pt x="710" y="927"/>
                </a:lnTo>
                <a:lnTo>
                  <a:pt x="712" y="923"/>
                </a:lnTo>
                <a:lnTo>
                  <a:pt x="715" y="918"/>
                </a:lnTo>
                <a:lnTo>
                  <a:pt x="716" y="913"/>
                </a:lnTo>
                <a:lnTo>
                  <a:pt x="716" y="907"/>
                </a:lnTo>
                <a:lnTo>
                  <a:pt x="715" y="901"/>
                </a:lnTo>
                <a:lnTo>
                  <a:pt x="715" y="901"/>
                </a:lnTo>
                <a:lnTo>
                  <a:pt x="713" y="888"/>
                </a:lnTo>
                <a:lnTo>
                  <a:pt x="712" y="882"/>
                </a:lnTo>
                <a:lnTo>
                  <a:pt x="710" y="879"/>
                </a:lnTo>
                <a:lnTo>
                  <a:pt x="706" y="878"/>
                </a:lnTo>
                <a:lnTo>
                  <a:pt x="706" y="878"/>
                </a:lnTo>
                <a:lnTo>
                  <a:pt x="702" y="877"/>
                </a:lnTo>
                <a:lnTo>
                  <a:pt x="700" y="878"/>
                </a:lnTo>
                <a:lnTo>
                  <a:pt x="696" y="878"/>
                </a:lnTo>
                <a:lnTo>
                  <a:pt x="688" y="875"/>
                </a:lnTo>
                <a:lnTo>
                  <a:pt x="688" y="875"/>
                </a:lnTo>
                <a:lnTo>
                  <a:pt x="678" y="872"/>
                </a:lnTo>
                <a:lnTo>
                  <a:pt x="670" y="868"/>
                </a:lnTo>
                <a:lnTo>
                  <a:pt x="661" y="862"/>
                </a:lnTo>
                <a:lnTo>
                  <a:pt x="661" y="862"/>
                </a:lnTo>
                <a:lnTo>
                  <a:pt x="667" y="828"/>
                </a:lnTo>
                <a:lnTo>
                  <a:pt x="680" y="761"/>
                </a:lnTo>
                <a:lnTo>
                  <a:pt x="680" y="761"/>
                </a:lnTo>
                <a:lnTo>
                  <a:pt x="685" y="736"/>
                </a:lnTo>
                <a:lnTo>
                  <a:pt x="690" y="719"/>
                </a:lnTo>
                <a:lnTo>
                  <a:pt x="692" y="705"/>
                </a:lnTo>
                <a:lnTo>
                  <a:pt x="692" y="691"/>
                </a:lnTo>
                <a:lnTo>
                  <a:pt x="692" y="691"/>
                </a:lnTo>
                <a:lnTo>
                  <a:pt x="692" y="675"/>
                </a:lnTo>
                <a:lnTo>
                  <a:pt x="693" y="656"/>
                </a:lnTo>
                <a:lnTo>
                  <a:pt x="695" y="647"/>
                </a:lnTo>
                <a:lnTo>
                  <a:pt x="696" y="641"/>
                </a:lnTo>
                <a:lnTo>
                  <a:pt x="698" y="636"/>
                </a:lnTo>
                <a:lnTo>
                  <a:pt x="700" y="636"/>
                </a:lnTo>
                <a:lnTo>
                  <a:pt x="701" y="635"/>
                </a:lnTo>
                <a:lnTo>
                  <a:pt x="701" y="635"/>
                </a:lnTo>
                <a:lnTo>
                  <a:pt x="715" y="636"/>
                </a:lnTo>
                <a:lnTo>
                  <a:pt x="721" y="637"/>
                </a:lnTo>
                <a:lnTo>
                  <a:pt x="721" y="637"/>
                </a:lnTo>
                <a:lnTo>
                  <a:pt x="726" y="643"/>
                </a:lnTo>
                <a:lnTo>
                  <a:pt x="741" y="664"/>
                </a:lnTo>
                <a:lnTo>
                  <a:pt x="764" y="689"/>
                </a:lnTo>
                <a:lnTo>
                  <a:pt x="776" y="702"/>
                </a:lnTo>
                <a:lnTo>
                  <a:pt x="791" y="717"/>
                </a:lnTo>
                <a:lnTo>
                  <a:pt x="791" y="717"/>
                </a:lnTo>
                <a:lnTo>
                  <a:pt x="815" y="739"/>
                </a:lnTo>
                <a:lnTo>
                  <a:pt x="827" y="753"/>
                </a:lnTo>
                <a:lnTo>
                  <a:pt x="835" y="761"/>
                </a:lnTo>
                <a:lnTo>
                  <a:pt x="842" y="769"/>
                </a:lnTo>
                <a:lnTo>
                  <a:pt x="842" y="769"/>
                </a:lnTo>
                <a:lnTo>
                  <a:pt x="854" y="778"/>
                </a:lnTo>
                <a:lnTo>
                  <a:pt x="859" y="783"/>
                </a:lnTo>
                <a:lnTo>
                  <a:pt x="867" y="791"/>
                </a:lnTo>
                <a:lnTo>
                  <a:pt x="867" y="791"/>
                </a:lnTo>
                <a:lnTo>
                  <a:pt x="877" y="803"/>
                </a:lnTo>
                <a:lnTo>
                  <a:pt x="885" y="814"/>
                </a:lnTo>
                <a:lnTo>
                  <a:pt x="894" y="829"/>
                </a:lnTo>
                <a:lnTo>
                  <a:pt x="894" y="829"/>
                </a:lnTo>
                <a:lnTo>
                  <a:pt x="895" y="832"/>
                </a:lnTo>
                <a:lnTo>
                  <a:pt x="895" y="835"/>
                </a:lnTo>
                <a:lnTo>
                  <a:pt x="894" y="843"/>
                </a:lnTo>
                <a:lnTo>
                  <a:pt x="895" y="847"/>
                </a:lnTo>
                <a:lnTo>
                  <a:pt x="896" y="852"/>
                </a:lnTo>
                <a:lnTo>
                  <a:pt x="899" y="857"/>
                </a:lnTo>
                <a:lnTo>
                  <a:pt x="903" y="862"/>
                </a:lnTo>
                <a:lnTo>
                  <a:pt x="903" y="862"/>
                </a:lnTo>
                <a:lnTo>
                  <a:pt x="909" y="867"/>
                </a:lnTo>
                <a:lnTo>
                  <a:pt x="915" y="870"/>
                </a:lnTo>
                <a:lnTo>
                  <a:pt x="929" y="877"/>
                </a:lnTo>
                <a:lnTo>
                  <a:pt x="940" y="879"/>
                </a:lnTo>
                <a:lnTo>
                  <a:pt x="945" y="881"/>
                </a:lnTo>
                <a:lnTo>
                  <a:pt x="945" y="881"/>
                </a:lnTo>
                <a:lnTo>
                  <a:pt x="946" y="882"/>
                </a:lnTo>
                <a:lnTo>
                  <a:pt x="949" y="886"/>
                </a:lnTo>
                <a:lnTo>
                  <a:pt x="951" y="887"/>
                </a:lnTo>
                <a:lnTo>
                  <a:pt x="955" y="887"/>
                </a:lnTo>
                <a:lnTo>
                  <a:pt x="959" y="887"/>
                </a:lnTo>
                <a:lnTo>
                  <a:pt x="963" y="884"/>
                </a:lnTo>
                <a:lnTo>
                  <a:pt x="963" y="884"/>
                </a:lnTo>
                <a:lnTo>
                  <a:pt x="971" y="881"/>
                </a:lnTo>
                <a:lnTo>
                  <a:pt x="976" y="877"/>
                </a:lnTo>
                <a:lnTo>
                  <a:pt x="979" y="874"/>
                </a:lnTo>
                <a:lnTo>
                  <a:pt x="980" y="870"/>
                </a:lnTo>
                <a:lnTo>
                  <a:pt x="981" y="859"/>
                </a:lnTo>
                <a:lnTo>
                  <a:pt x="981" y="859"/>
                </a:lnTo>
                <a:lnTo>
                  <a:pt x="984" y="833"/>
                </a:lnTo>
                <a:lnTo>
                  <a:pt x="984" y="829"/>
                </a:lnTo>
                <a:lnTo>
                  <a:pt x="983" y="825"/>
                </a:lnTo>
                <a:lnTo>
                  <a:pt x="980" y="824"/>
                </a:lnTo>
                <a:lnTo>
                  <a:pt x="978" y="823"/>
                </a:lnTo>
                <a:lnTo>
                  <a:pt x="978" y="823"/>
                </a:lnTo>
                <a:lnTo>
                  <a:pt x="968" y="822"/>
                </a:lnTo>
                <a:lnTo>
                  <a:pt x="958" y="822"/>
                </a:lnTo>
                <a:lnTo>
                  <a:pt x="946" y="823"/>
                </a:lnTo>
                <a:lnTo>
                  <a:pt x="946" y="823"/>
                </a:lnTo>
                <a:lnTo>
                  <a:pt x="945" y="823"/>
                </a:lnTo>
                <a:lnTo>
                  <a:pt x="941" y="823"/>
                </a:lnTo>
                <a:lnTo>
                  <a:pt x="940" y="823"/>
                </a:lnTo>
                <a:lnTo>
                  <a:pt x="938" y="820"/>
                </a:lnTo>
                <a:lnTo>
                  <a:pt x="935" y="817"/>
                </a:lnTo>
                <a:lnTo>
                  <a:pt x="933" y="812"/>
                </a:lnTo>
                <a:lnTo>
                  <a:pt x="933" y="812"/>
                </a:lnTo>
                <a:lnTo>
                  <a:pt x="928" y="804"/>
                </a:lnTo>
                <a:lnTo>
                  <a:pt x="923" y="795"/>
                </a:lnTo>
                <a:lnTo>
                  <a:pt x="906" y="774"/>
                </a:lnTo>
                <a:lnTo>
                  <a:pt x="898" y="763"/>
                </a:lnTo>
                <a:lnTo>
                  <a:pt x="890" y="750"/>
                </a:lnTo>
                <a:lnTo>
                  <a:pt x="884" y="739"/>
                </a:lnTo>
                <a:lnTo>
                  <a:pt x="880" y="726"/>
                </a:lnTo>
                <a:lnTo>
                  <a:pt x="880" y="726"/>
                </a:lnTo>
                <a:lnTo>
                  <a:pt x="876" y="706"/>
                </a:lnTo>
                <a:lnTo>
                  <a:pt x="875" y="691"/>
                </a:lnTo>
                <a:lnTo>
                  <a:pt x="874" y="680"/>
                </a:lnTo>
                <a:lnTo>
                  <a:pt x="872" y="672"/>
                </a:lnTo>
                <a:lnTo>
                  <a:pt x="872" y="672"/>
                </a:lnTo>
                <a:lnTo>
                  <a:pt x="871" y="670"/>
                </a:lnTo>
                <a:lnTo>
                  <a:pt x="869" y="666"/>
                </a:lnTo>
                <a:lnTo>
                  <a:pt x="860" y="660"/>
                </a:lnTo>
                <a:lnTo>
                  <a:pt x="855" y="655"/>
                </a:lnTo>
                <a:lnTo>
                  <a:pt x="851" y="650"/>
                </a:lnTo>
                <a:lnTo>
                  <a:pt x="846" y="642"/>
                </a:lnTo>
                <a:lnTo>
                  <a:pt x="842" y="633"/>
                </a:lnTo>
                <a:lnTo>
                  <a:pt x="842" y="633"/>
                </a:lnTo>
                <a:lnTo>
                  <a:pt x="839" y="623"/>
                </a:lnTo>
                <a:lnTo>
                  <a:pt x="836" y="610"/>
                </a:lnTo>
                <a:lnTo>
                  <a:pt x="832" y="582"/>
                </a:lnTo>
                <a:lnTo>
                  <a:pt x="831" y="558"/>
                </a:lnTo>
                <a:lnTo>
                  <a:pt x="831" y="547"/>
                </a:lnTo>
                <a:lnTo>
                  <a:pt x="831" y="547"/>
                </a:lnTo>
                <a:lnTo>
                  <a:pt x="832" y="548"/>
                </a:lnTo>
                <a:lnTo>
                  <a:pt x="839" y="554"/>
                </a:lnTo>
                <a:lnTo>
                  <a:pt x="857" y="576"/>
                </a:lnTo>
                <a:lnTo>
                  <a:pt x="881" y="600"/>
                </a:lnTo>
                <a:lnTo>
                  <a:pt x="892" y="608"/>
                </a:lnTo>
                <a:lnTo>
                  <a:pt x="903" y="616"/>
                </a:lnTo>
                <a:lnTo>
                  <a:pt x="903" y="616"/>
                </a:lnTo>
                <a:lnTo>
                  <a:pt x="923" y="625"/>
                </a:lnTo>
                <a:lnTo>
                  <a:pt x="943" y="633"/>
                </a:lnTo>
                <a:lnTo>
                  <a:pt x="961" y="641"/>
                </a:lnTo>
                <a:lnTo>
                  <a:pt x="968" y="645"/>
                </a:lnTo>
                <a:lnTo>
                  <a:pt x="973" y="650"/>
                </a:lnTo>
                <a:lnTo>
                  <a:pt x="973" y="650"/>
                </a:lnTo>
                <a:lnTo>
                  <a:pt x="980" y="658"/>
                </a:lnTo>
                <a:lnTo>
                  <a:pt x="986" y="667"/>
                </a:lnTo>
                <a:lnTo>
                  <a:pt x="991" y="676"/>
                </a:lnTo>
                <a:lnTo>
                  <a:pt x="991" y="653"/>
                </a:lnTo>
                <a:lnTo>
                  <a:pt x="1008" y="655"/>
                </a:lnTo>
                <a:lnTo>
                  <a:pt x="1008" y="655"/>
                </a:lnTo>
                <a:lnTo>
                  <a:pt x="999" y="627"/>
                </a:lnTo>
                <a:lnTo>
                  <a:pt x="999" y="627"/>
                </a:lnTo>
                <a:lnTo>
                  <a:pt x="999" y="626"/>
                </a:lnTo>
                <a:lnTo>
                  <a:pt x="1003" y="626"/>
                </a:lnTo>
                <a:lnTo>
                  <a:pt x="1011" y="626"/>
                </a:lnTo>
                <a:lnTo>
                  <a:pt x="1026" y="627"/>
                </a:lnTo>
                <a:lnTo>
                  <a:pt x="1026" y="627"/>
                </a:lnTo>
                <a:lnTo>
                  <a:pt x="1023" y="625"/>
                </a:lnTo>
                <a:lnTo>
                  <a:pt x="1011" y="618"/>
                </a:lnTo>
                <a:lnTo>
                  <a:pt x="1005" y="613"/>
                </a:lnTo>
                <a:lnTo>
                  <a:pt x="998" y="607"/>
                </a:lnTo>
                <a:lnTo>
                  <a:pt x="991" y="600"/>
                </a:lnTo>
                <a:lnTo>
                  <a:pt x="984" y="591"/>
                </a:lnTo>
                <a:lnTo>
                  <a:pt x="984" y="591"/>
                </a:lnTo>
                <a:lnTo>
                  <a:pt x="979" y="579"/>
                </a:lnTo>
                <a:lnTo>
                  <a:pt x="975" y="568"/>
                </a:lnTo>
                <a:lnTo>
                  <a:pt x="968" y="544"/>
                </a:lnTo>
                <a:lnTo>
                  <a:pt x="963" y="532"/>
                </a:lnTo>
                <a:lnTo>
                  <a:pt x="958" y="519"/>
                </a:lnTo>
                <a:lnTo>
                  <a:pt x="950" y="508"/>
                </a:lnTo>
                <a:lnTo>
                  <a:pt x="939" y="497"/>
                </a:lnTo>
                <a:lnTo>
                  <a:pt x="939" y="497"/>
                </a:lnTo>
                <a:lnTo>
                  <a:pt x="928" y="488"/>
                </a:lnTo>
                <a:lnTo>
                  <a:pt x="915" y="480"/>
                </a:lnTo>
                <a:lnTo>
                  <a:pt x="891" y="468"/>
                </a:lnTo>
                <a:lnTo>
                  <a:pt x="880" y="462"/>
                </a:lnTo>
                <a:lnTo>
                  <a:pt x="869" y="454"/>
                </a:lnTo>
                <a:lnTo>
                  <a:pt x="857" y="444"/>
                </a:lnTo>
                <a:lnTo>
                  <a:pt x="846" y="431"/>
                </a:lnTo>
                <a:lnTo>
                  <a:pt x="846" y="431"/>
                </a:lnTo>
                <a:lnTo>
                  <a:pt x="812" y="386"/>
                </a:lnTo>
                <a:lnTo>
                  <a:pt x="802" y="372"/>
                </a:lnTo>
                <a:lnTo>
                  <a:pt x="796" y="365"/>
                </a:lnTo>
                <a:lnTo>
                  <a:pt x="796" y="365"/>
                </a:lnTo>
                <a:lnTo>
                  <a:pt x="771" y="346"/>
                </a:lnTo>
                <a:lnTo>
                  <a:pt x="753" y="332"/>
                </a:lnTo>
                <a:lnTo>
                  <a:pt x="735" y="320"/>
                </a:lnTo>
                <a:lnTo>
                  <a:pt x="735" y="320"/>
                </a:lnTo>
                <a:lnTo>
                  <a:pt x="716" y="309"/>
                </a:lnTo>
                <a:lnTo>
                  <a:pt x="698" y="300"/>
                </a:lnTo>
                <a:lnTo>
                  <a:pt x="683" y="293"/>
                </a:lnTo>
                <a:lnTo>
                  <a:pt x="675" y="291"/>
                </a:lnTo>
                <a:lnTo>
                  <a:pt x="675" y="291"/>
                </a:lnTo>
                <a:lnTo>
                  <a:pt x="661" y="295"/>
                </a:lnTo>
                <a:lnTo>
                  <a:pt x="633" y="301"/>
                </a:lnTo>
                <a:lnTo>
                  <a:pt x="602" y="309"/>
                </a:lnTo>
                <a:lnTo>
                  <a:pt x="587" y="311"/>
                </a:lnTo>
                <a:lnTo>
                  <a:pt x="574" y="312"/>
                </a:lnTo>
                <a:lnTo>
                  <a:pt x="574" y="312"/>
                </a:lnTo>
                <a:lnTo>
                  <a:pt x="541" y="315"/>
                </a:lnTo>
                <a:lnTo>
                  <a:pt x="531" y="315"/>
                </a:lnTo>
                <a:lnTo>
                  <a:pt x="524" y="314"/>
                </a:lnTo>
                <a:lnTo>
                  <a:pt x="509" y="311"/>
                </a:lnTo>
                <a:lnTo>
                  <a:pt x="509" y="311"/>
                </a:lnTo>
                <a:lnTo>
                  <a:pt x="504" y="300"/>
                </a:lnTo>
                <a:lnTo>
                  <a:pt x="498" y="290"/>
                </a:lnTo>
                <a:lnTo>
                  <a:pt x="494" y="286"/>
                </a:lnTo>
                <a:lnTo>
                  <a:pt x="491" y="283"/>
                </a:lnTo>
                <a:lnTo>
                  <a:pt x="491" y="283"/>
                </a:lnTo>
                <a:lnTo>
                  <a:pt x="483" y="278"/>
                </a:lnTo>
                <a:lnTo>
                  <a:pt x="478" y="272"/>
                </a:lnTo>
                <a:lnTo>
                  <a:pt x="474" y="266"/>
                </a:lnTo>
                <a:lnTo>
                  <a:pt x="474" y="266"/>
                </a:lnTo>
                <a:lnTo>
                  <a:pt x="502" y="238"/>
                </a:lnTo>
                <a:lnTo>
                  <a:pt x="502" y="238"/>
                </a:lnTo>
                <a:lnTo>
                  <a:pt x="509" y="228"/>
                </a:lnTo>
                <a:lnTo>
                  <a:pt x="521" y="213"/>
                </a:lnTo>
                <a:lnTo>
                  <a:pt x="526" y="203"/>
                </a:lnTo>
                <a:lnTo>
                  <a:pt x="531" y="193"/>
                </a:lnTo>
                <a:lnTo>
                  <a:pt x="534" y="183"/>
                </a:lnTo>
                <a:lnTo>
                  <a:pt x="537" y="172"/>
                </a:lnTo>
                <a:lnTo>
                  <a:pt x="537" y="172"/>
                </a:lnTo>
                <a:lnTo>
                  <a:pt x="537" y="162"/>
                </a:lnTo>
                <a:lnTo>
                  <a:pt x="537" y="152"/>
                </a:lnTo>
                <a:lnTo>
                  <a:pt x="536" y="144"/>
                </a:lnTo>
                <a:lnTo>
                  <a:pt x="534" y="135"/>
                </a:lnTo>
                <a:lnTo>
                  <a:pt x="532" y="129"/>
                </a:lnTo>
                <a:lnTo>
                  <a:pt x="528" y="122"/>
                </a:lnTo>
                <a:lnTo>
                  <a:pt x="524" y="117"/>
                </a:lnTo>
                <a:lnTo>
                  <a:pt x="521" y="112"/>
                </a:lnTo>
                <a:lnTo>
                  <a:pt x="521" y="112"/>
                </a:lnTo>
                <a:lnTo>
                  <a:pt x="512" y="103"/>
                </a:lnTo>
                <a:lnTo>
                  <a:pt x="503" y="95"/>
                </a:lnTo>
                <a:lnTo>
                  <a:pt x="493" y="89"/>
                </a:lnTo>
                <a:lnTo>
                  <a:pt x="493" y="89"/>
                </a:lnTo>
                <a:lnTo>
                  <a:pt x="483" y="84"/>
                </a:lnTo>
                <a:lnTo>
                  <a:pt x="475" y="80"/>
                </a:lnTo>
                <a:lnTo>
                  <a:pt x="470" y="76"/>
                </a:lnTo>
                <a:lnTo>
                  <a:pt x="470" y="76"/>
                </a:lnTo>
                <a:lnTo>
                  <a:pt x="463" y="70"/>
                </a:lnTo>
                <a:lnTo>
                  <a:pt x="450" y="64"/>
                </a:lnTo>
                <a:lnTo>
                  <a:pt x="450" y="64"/>
                </a:lnTo>
                <a:lnTo>
                  <a:pt x="444" y="59"/>
                </a:lnTo>
                <a:lnTo>
                  <a:pt x="438" y="54"/>
                </a:lnTo>
                <a:lnTo>
                  <a:pt x="434" y="51"/>
                </a:lnTo>
                <a:lnTo>
                  <a:pt x="429" y="50"/>
                </a:lnTo>
                <a:lnTo>
                  <a:pt x="423" y="48"/>
                </a:lnTo>
                <a:lnTo>
                  <a:pt x="414" y="46"/>
                </a:lnTo>
                <a:lnTo>
                  <a:pt x="414" y="46"/>
                </a:lnTo>
                <a:lnTo>
                  <a:pt x="380" y="44"/>
                </a:lnTo>
                <a:lnTo>
                  <a:pt x="367" y="43"/>
                </a:lnTo>
                <a:lnTo>
                  <a:pt x="367" y="43"/>
                </a:lnTo>
                <a:lnTo>
                  <a:pt x="363" y="36"/>
                </a:lnTo>
                <a:lnTo>
                  <a:pt x="359" y="30"/>
                </a:lnTo>
                <a:lnTo>
                  <a:pt x="354" y="23"/>
                </a:lnTo>
                <a:lnTo>
                  <a:pt x="346" y="15"/>
                </a:lnTo>
                <a:lnTo>
                  <a:pt x="338" y="7"/>
                </a:lnTo>
                <a:lnTo>
                  <a:pt x="326" y="2"/>
                </a:lnTo>
                <a:lnTo>
                  <a:pt x="320" y="1"/>
                </a:lnTo>
                <a:lnTo>
                  <a:pt x="313" y="0"/>
                </a:lnTo>
                <a:lnTo>
                  <a:pt x="313" y="0"/>
                </a:lnTo>
                <a:lnTo>
                  <a:pt x="305" y="0"/>
                </a:lnTo>
                <a:lnTo>
                  <a:pt x="298" y="1"/>
                </a:lnTo>
                <a:lnTo>
                  <a:pt x="291" y="4"/>
                </a:lnTo>
                <a:lnTo>
                  <a:pt x="284" y="6"/>
                </a:lnTo>
                <a:lnTo>
                  <a:pt x="273" y="14"/>
                </a:lnTo>
                <a:lnTo>
                  <a:pt x="261" y="23"/>
                </a:lnTo>
                <a:lnTo>
                  <a:pt x="253" y="33"/>
                </a:lnTo>
                <a:lnTo>
                  <a:pt x="245" y="41"/>
                </a:lnTo>
                <a:lnTo>
                  <a:pt x="241" y="50"/>
                </a:lnTo>
                <a:lnTo>
                  <a:pt x="239" y="56"/>
                </a:lnTo>
                <a:lnTo>
                  <a:pt x="239" y="56"/>
                </a:lnTo>
                <a:lnTo>
                  <a:pt x="239" y="79"/>
                </a:lnTo>
                <a:lnTo>
                  <a:pt x="239" y="89"/>
                </a:lnTo>
                <a:lnTo>
                  <a:pt x="239" y="94"/>
                </a:lnTo>
                <a:lnTo>
                  <a:pt x="239" y="94"/>
                </a:lnTo>
                <a:lnTo>
                  <a:pt x="243" y="98"/>
                </a:lnTo>
                <a:lnTo>
                  <a:pt x="243" y="100"/>
                </a:lnTo>
                <a:lnTo>
                  <a:pt x="244" y="104"/>
                </a:lnTo>
                <a:lnTo>
                  <a:pt x="244" y="104"/>
                </a:lnTo>
                <a:lnTo>
                  <a:pt x="244" y="114"/>
                </a:lnTo>
                <a:lnTo>
                  <a:pt x="244" y="118"/>
                </a:lnTo>
                <a:lnTo>
                  <a:pt x="246" y="122"/>
                </a:lnTo>
                <a:lnTo>
                  <a:pt x="246" y="122"/>
                </a:lnTo>
                <a:lnTo>
                  <a:pt x="250" y="123"/>
                </a:lnTo>
                <a:lnTo>
                  <a:pt x="255" y="124"/>
                </a:lnTo>
                <a:lnTo>
                  <a:pt x="261" y="127"/>
                </a:lnTo>
                <a:lnTo>
                  <a:pt x="261" y="127"/>
                </a:lnTo>
                <a:lnTo>
                  <a:pt x="265" y="128"/>
                </a:lnTo>
                <a:lnTo>
                  <a:pt x="269" y="128"/>
                </a:lnTo>
                <a:lnTo>
                  <a:pt x="271" y="128"/>
                </a:lnTo>
                <a:lnTo>
                  <a:pt x="273" y="129"/>
                </a:lnTo>
                <a:lnTo>
                  <a:pt x="273" y="129"/>
                </a:lnTo>
                <a:lnTo>
                  <a:pt x="273" y="134"/>
                </a:lnTo>
                <a:lnTo>
                  <a:pt x="274" y="138"/>
                </a:lnTo>
                <a:lnTo>
                  <a:pt x="278" y="142"/>
                </a:lnTo>
                <a:lnTo>
                  <a:pt x="278" y="142"/>
                </a:lnTo>
                <a:lnTo>
                  <a:pt x="283" y="149"/>
                </a:lnTo>
                <a:lnTo>
                  <a:pt x="285" y="153"/>
                </a:lnTo>
                <a:lnTo>
                  <a:pt x="285" y="153"/>
                </a:lnTo>
                <a:lnTo>
                  <a:pt x="291" y="162"/>
                </a:lnTo>
                <a:lnTo>
                  <a:pt x="296" y="171"/>
                </a:lnTo>
                <a:lnTo>
                  <a:pt x="296" y="171"/>
                </a:lnTo>
                <a:lnTo>
                  <a:pt x="298" y="173"/>
                </a:lnTo>
                <a:lnTo>
                  <a:pt x="298" y="176"/>
                </a:lnTo>
                <a:lnTo>
                  <a:pt x="295" y="186"/>
                </a:lnTo>
                <a:lnTo>
                  <a:pt x="291" y="198"/>
                </a:lnTo>
                <a:lnTo>
                  <a:pt x="291" y="198"/>
                </a:lnTo>
                <a:lnTo>
                  <a:pt x="276" y="222"/>
                </a:lnTo>
                <a:lnTo>
                  <a:pt x="276" y="222"/>
                </a:lnTo>
                <a:lnTo>
                  <a:pt x="274" y="227"/>
                </a:lnTo>
                <a:lnTo>
                  <a:pt x="273" y="231"/>
                </a:lnTo>
                <a:lnTo>
                  <a:pt x="271" y="240"/>
                </a:lnTo>
                <a:lnTo>
                  <a:pt x="271" y="240"/>
                </a:lnTo>
                <a:lnTo>
                  <a:pt x="270" y="241"/>
                </a:lnTo>
                <a:lnTo>
                  <a:pt x="268" y="243"/>
                </a:lnTo>
                <a:lnTo>
                  <a:pt x="260" y="246"/>
                </a:lnTo>
                <a:lnTo>
                  <a:pt x="249" y="250"/>
                </a:lnTo>
                <a:lnTo>
                  <a:pt x="249" y="250"/>
                </a:lnTo>
                <a:lnTo>
                  <a:pt x="246" y="250"/>
                </a:lnTo>
                <a:lnTo>
                  <a:pt x="241" y="248"/>
                </a:lnTo>
                <a:lnTo>
                  <a:pt x="241" y="248"/>
                </a:lnTo>
                <a:lnTo>
                  <a:pt x="230" y="240"/>
                </a:lnTo>
                <a:lnTo>
                  <a:pt x="224" y="233"/>
                </a:lnTo>
                <a:lnTo>
                  <a:pt x="221" y="229"/>
                </a:lnTo>
                <a:lnTo>
                  <a:pt x="221" y="229"/>
                </a:lnTo>
                <a:lnTo>
                  <a:pt x="220" y="226"/>
                </a:lnTo>
                <a:lnTo>
                  <a:pt x="216" y="222"/>
                </a:lnTo>
                <a:lnTo>
                  <a:pt x="211" y="216"/>
                </a:lnTo>
                <a:lnTo>
                  <a:pt x="211" y="216"/>
                </a:lnTo>
                <a:close/>
                <a:moveTo>
                  <a:pt x="369" y="738"/>
                </a:moveTo>
                <a:lnTo>
                  <a:pt x="369" y="738"/>
                </a:lnTo>
                <a:lnTo>
                  <a:pt x="375" y="740"/>
                </a:lnTo>
                <a:lnTo>
                  <a:pt x="379" y="744"/>
                </a:lnTo>
                <a:lnTo>
                  <a:pt x="382" y="748"/>
                </a:lnTo>
                <a:lnTo>
                  <a:pt x="382" y="748"/>
                </a:lnTo>
                <a:lnTo>
                  <a:pt x="385" y="764"/>
                </a:lnTo>
                <a:lnTo>
                  <a:pt x="388" y="774"/>
                </a:lnTo>
                <a:lnTo>
                  <a:pt x="389" y="780"/>
                </a:lnTo>
                <a:lnTo>
                  <a:pt x="389" y="780"/>
                </a:lnTo>
                <a:lnTo>
                  <a:pt x="390" y="804"/>
                </a:lnTo>
                <a:lnTo>
                  <a:pt x="390" y="804"/>
                </a:lnTo>
                <a:lnTo>
                  <a:pt x="390" y="818"/>
                </a:lnTo>
                <a:lnTo>
                  <a:pt x="390" y="827"/>
                </a:lnTo>
                <a:lnTo>
                  <a:pt x="389" y="838"/>
                </a:lnTo>
                <a:lnTo>
                  <a:pt x="389" y="838"/>
                </a:lnTo>
                <a:lnTo>
                  <a:pt x="387" y="863"/>
                </a:lnTo>
                <a:lnTo>
                  <a:pt x="385" y="878"/>
                </a:lnTo>
                <a:lnTo>
                  <a:pt x="385" y="878"/>
                </a:lnTo>
                <a:lnTo>
                  <a:pt x="383" y="874"/>
                </a:lnTo>
                <a:lnTo>
                  <a:pt x="380" y="869"/>
                </a:lnTo>
                <a:lnTo>
                  <a:pt x="380" y="869"/>
                </a:lnTo>
                <a:lnTo>
                  <a:pt x="380" y="864"/>
                </a:lnTo>
                <a:lnTo>
                  <a:pt x="379" y="850"/>
                </a:lnTo>
                <a:lnTo>
                  <a:pt x="379" y="850"/>
                </a:lnTo>
                <a:lnTo>
                  <a:pt x="378" y="843"/>
                </a:lnTo>
                <a:lnTo>
                  <a:pt x="378" y="843"/>
                </a:lnTo>
                <a:lnTo>
                  <a:pt x="375" y="810"/>
                </a:lnTo>
                <a:lnTo>
                  <a:pt x="375" y="810"/>
                </a:lnTo>
                <a:lnTo>
                  <a:pt x="374" y="779"/>
                </a:lnTo>
                <a:lnTo>
                  <a:pt x="373" y="771"/>
                </a:lnTo>
                <a:lnTo>
                  <a:pt x="369" y="765"/>
                </a:lnTo>
                <a:lnTo>
                  <a:pt x="369" y="765"/>
                </a:lnTo>
                <a:lnTo>
                  <a:pt x="360" y="754"/>
                </a:lnTo>
                <a:lnTo>
                  <a:pt x="369" y="738"/>
                </a:lnTo>
                <a:close/>
              </a:path>
            </a:pathLst>
          </a:custGeom>
          <a:gradFill flip="none" rotWithShape="1">
            <a:gsLst>
              <a:gs pos="0">
                <a:srgbClr val="00B0F0"/>
              </a:gs>
              <a:gs pos="100000">
                <a:srgbClr val="0070C0"/>
              </a:gs>
            </a:gsLst>
            <a:lin ang="16200000" scaled="1"/>
            <a:tileRect/>
          </a:gra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en-US"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pptxg24_ジョッキーのシルエット</dc:title>
  <dc:subject>pptxg24_ジョッキーのシルエット</dc:subject>
  <dc:creator>でじけろお</dc:creator>
  <cp:revision>1</cp:revision>
  <dcterms:created xsi:type="dcterms:W3CDTF">2018-05-20T00:31:01Z</dcterms:created>
  <dcterms:modified xsi:type="dcterms:W3CDTF">2021-01-04T16:37:35Z</dcterms:modified>
  <cp:version>1</cp:version>
</cp:coreProperties>
</file>